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709" r:id="rId4"/>
    <p:sldMasterId id="214748371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Lst>
  <p:sldSz cy="5143500" cx="9144000"/>
  <p:notesSz cx="6858000" cy="9144000"/>
  <p:embeddedFontLst>
    <p:embeddedFont>
      <p:font typeface="Raleway"/>
      <p:regular r:id="rId36"/>
      <p:bold r:id="rId37"/>
      <p:italic r:id="rId38"/>
      <p:boldItalic r:id="rId39"/>
    </p:embeddedFont>
    <p:embeddedFont>
      <p:font typeface="Lato"/>
      <p:regular r:id="rId40"/>
      <p:bold r:id="rId41"/>
      <p:italic r:id="rId42"/>
      <p:boldItalic r:id="rId43"/>
    </p:embeddedFont>
    <p:embeddedFont>
      <p:font typeface="Cabin"/>
      <p:regular r:id="rId44"/>
      <p:bold r:id="rId45"/>
      <p:italic r:id="rId46"/>
      <p:boldItalic r:id="rId4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Lato-regular.fntdata"/><Relationship Id="rId20" Type="http://schemas.openxmlformats.org/officeDocument/2006/relationships/slide" Target="slides/slide14.xml"/><Relationship Id="rId42" Type="http://schemas.openxmlformats.org/officeDocument/2006/relationships/font" Target="fonts/Lato-italic.fntdata"/><Relationship Id="rId41" Type="http://schemas.openxmlformats.org/officeDocument/2006/relationships/font" Target="fonts/Lato-bold.fntdata"/><Relationship Id="rId22" Type="http://schemas.openxmlformats.org/officeDocument/2006/relationships/slide" Target="slides/slide16.xml"/><Relationship Id="rId44" Type="http://schemas.openxmlformats.org/officeDocument/2006/relationships/font" Target="fonts/Cabin-regular.fntdata"/><Relationship Id="rId21" Type="http://schemas.openxmlformats.org/officeDocument/2006/relationships/slide" Target="slides/slide15.xml"/><Relationship Id="rId43" Type="http://schemas.openxmlformats.org/officeDocument/2006/relationships/font" Target="fonts/Lato-boldItalic.fntdata"/><Relationship Id="rId24" Type="http://schemas.openxmlformats.org/officeDocument/2006/relationships/slide" Target="slides/slide18.xml"/><Relationship Id="rId46" Type="http://schemas.openxmlformats.org/officeDocument/2006/relationships/font" Target="fonts/Cabin-italic.fntdata"/><Relationship Id="rId23" Type="http://schemas.openxmlformats.org/officeDocument/2006/relationships/slide" Target="slides/slide17.xml"/><Relationship Id="rId45" Type="http://schemas.openxmlformats.org/officeDocument/2006/relationships/font" Target="fonts/Cabin-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47" Type="http://schemas.openxmlformats.org/officeDocument/2006/relationships/font" Target="fonts/Cabin-boldItalic.fntdata"/><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font" Target="fonts/Raleway-bold.fntdata"/><Relationship Id="rId14" Type="http://schemas.openxmlformats.org/officeDocument/2006/relationships/slide" Target="slides/slide8.xml"/><Relationship Id="rId36" Type="http://schemas.openxmlformats.org/officeDocument/2006/relationships/font" Target="fonts/Raleway-regular.fntdata"/><Relationship Id="rId17" Type="http://schemas.openxmlformats.org/officeDocument/2006/relationships/slide" Target="slides/slide11.xml"/><Relationship Id="rId39" Type="http://schemas.openxmlformats.org/officeDocument/2006/relationships/font" Target="fonts/Raleway-boldItalic.fntdata"/><Relationship Id="rId16" Type="http://schemas.openxmlformats.org/officeDocument/2006/relationships/slide" Target="slides/slide10.xml"/><Relationship Id="rId38" Type="http://schemas.openxmlformats.org/officeDocument/2006/relationships/font" Target="fonts/Raleway-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app.hubspot.com/contacts/1976760/deals/board/view/all/" TargetMode="Externa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5" name="Shape 375"/>
        <p:cNvGrpSpPr/>
        <p:nvPr/>
      </p:nvGrpSpPr>
      <p:grpSpPr>
        <a:xfrm>
          <a:off x="0" y="0"/>
          <a:ext cx="0" cy="0"/>
          <a:chOff x="0" y="0"/>
          <a:chExt cx="0" cy="0"/>
        </a:xfrm>
      </p:grpSpPr>
      <p:sp>
        <p:nvSpPr>
          <p:cNvPr id="376" name="Google Shape;376;g41df4bc642_1_1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7" name="Google Shape;377;g41df4bc642_1_1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rgbClr val="33475B"/>
              </a:solidFill>
              <a:latin typeface="Avenir"/>
              <a:ea typeface="Avenir"/>
              <a:cs typeface="Avenir"/>
              <a:sym typeface="Aveni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7" name="Shape 427"/>
        <p:cNvGrpSpPr/>
        <p:nvPr/>
      </p:nvGrpSpPr>
      <p:grpSpPr>
        <a:xfrm>
          <a:off x="0" y="0"/>
          <a:ext cx="0" cy="0"/>
          <a:chOff x="0" y="0"/>
          <a:chExt cx="0" cy="0"/>
        </a:xfrm>
      </p:grpSpPr>
      <p:sp>
        <p:nvSpPr>
          <p:cNvPr id="428" name="Google Shape;428;g5277fbfcb0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9" name="Google Shape;429;g5277fbfcb0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6" name="Shape 436"/>
        <p:cNvGrpSpPr/>
        <p:nvPr/>
      </p:nvGrpSpPr>
      <p:grpSpPr>
        <a:xfrm>
          <a:off x="0" y="0"/>
          <a:ext cx="0" cy="0"/>
          <a:chOff x="0" y="0"/>
          <a:chExt cx="0" cy="0"/>
        </a:xfrm>
      </p:grpSpPr>
      <p:sp>
        <p:nvSpPr>
          <p:cNvPr id="437" name="Google Shape;437;g5277fbfcb0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8" name="Google Shape;438;g5277fbfcb0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1" name="Shape 441"/>
        <p:cNvGrpSpPr/>
        <p:nvPr/>
      </p:nvGrpSpPr>
      <p:grpSpPr>
        <a:xfrm>
          <a:off x="0" y="0"/>
          <a:ext cx="0" cy="0"/>
          <a:chOff x="0" y="0"/>
          <a:chExt cx="0" cy="0"/>
        </a:xfrm>
      </p:grpSpPr>
      <p:sp>
        <p:nvSpPr>
          <p:cNvPr id="442" name="Google Shape;442;g5277fbfcb0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3" name="Google Shape;443;g5277fbfcb0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6" name="Shape 446"/>
        <p:cNvGrpSpPr/>
        <p:nvPr/>
      </p:nvGrpSpPr>
      <p:grpSpPr>
        <a:xfrm>
          <a:off x="0" y="0"/>
          <a:ext cx="0" cy="0"/>
          <a:chOff x="0" y="0"/>
          <a:chExt cx="0" cy="0"/>
        </a:xfrm>
      </p:grpSpPr>
      <p:sp>
        <p:nvSpPr>
          <p:cNvPr id="447" name="Google Shape;447;g5277fbfcb0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8" name="Google Shape;448;g5277fbfcb0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1" name="Shape 451"/>
        <p:cNvGrpSpPr/>
        <p:nvPr/>
      </p:nvGrpSpPr>
      <p:grpSpPr>
        <a:xfrm>
          <a:off x="0" y="0"/>
          <a:ext cx="0" cy="0"/>
          <a:chOff x="0" y="0"/>
          <a:chExt cx="0" cy="0"/>
        </a:xfrm>
      </p:grpSpPr>
      <p:sp>
        <p:nvSpPr>
          <p:cNvPr id="452" name="Google Shape;452;g5277fbfcb0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3" name="Google Shape;453;g5277fbfcb0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6" name="Shape 456"/>
        <p:cNvGrpSpPr/>
        <p:nvPr/>
      </p:nvGrpSpPr>
      <p:grpSpPr>
        <a:xfrm>
          <a:off x="0" y="0"/>
          <a:ext cx="0" cy="0"/>
          <a:chOff x="0" y="0"/>
          <a:chExt cx="0" cy="0"/>
        </a:xfrm>
      </p:grpSpPr>
      <p:sp>
        <p:nvSpPr>
          <p:cNvPr id="457" name="Google Shape;457;g5277fbfcb0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8" name="Google Shape;458;g5277fbfcb0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1" name="Shape 461"/>
        <p:cNvGrpSpPr/>
        <p:nvPr/>
      </p:nvGrpSpPr>
      <p:grpSpPr>
        <a:xfrm>
          <a:off x="0" y="0"/>
          <a:ext cx="0" cy="0"/>
          <a:chOff x="0" y="0"/>
          <a:chExt cx="0" cy="0"/>
        </a:xfrm>
      </p:grpSpPr>
      <p:sp>
        <p:nvSpPr>
          <p:cNvPr id="462" name="Google Shape;462;g5277fbfcb0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3" name="Google Shape;463;g5277fbfcb0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6" name="Shape 466"/>
        <p:cNvGrpSpPr/>
        <p:nvPr/>
      </p:nvGrpSpPr>
      <p:grpSpPr>
        <a:xfrm>
          <a:off x="0" y="0"/>
          <a:ext cx="0" cy="0"/>
          <a:chOff x="0" y="0"/>
          <a:chExt cx="0" cy="0"/>
        </a:xfrm>
      </p:grpSpPr>
      <p:sp>
        <p:nvSpPr>
          <p:cNvPr id="467" name="Google Shape;467;g5277fbfcb0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8" name="Google Shape;468;g5277fbfcb0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solidFill>
                  <a:srgbClr val="33475B"/>
                </a:solidFill>
                <a:latin typeface="Avenir"/>
                <a:ea typeface="Avenir"/>
                <a:cs typeface="Avenir"/>
                <a:sym typeface="Avenir"/>
              </a:rPr>
              <a:t>Comparison Option 3</a:t>
            </a:r>
            <a:endParaRPr b="1" sz="1400">
              <a:solidFill>
                <a:srgbClr val="33475B"/>
              </a:solidFill>
              <a:latin typeface="Avenir"/>
              <a:ea typeface="Avenir"/>
              <a:cs typeface="Avenir"/>
              <a:sym typeface="Aveni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5" name="Shape 475"/>
        <p:cNvGrpSpPr/>
        <p:nvPr/>
      </p:nvGrpSpPr>
      <p:grpSpPr>
        <a:xfrm>
          <a:off x="0" y="0"/>
          <a:ext cx="0" cy="0"/>
          <a:chOff x="0" y="0"/>
          <a:chExt cx="0" cy="0"/>
        </a:xfrm>
      </p:grpSpPr>
      <p:sp>
        <p:nvSpPr>
          <p:cNvPr id="476" name="Google Shape;476;g5277fbfcb0_0_3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7" name="Google Shape;477;g5277fbfcb0_0_3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0" name="Shape 480"/>
        <p:cNvGrpSpPr/>
        <p:nvPr/>
      </p:nvGrpSpPr>
      <p:grpSpPr>
        <a:xfrm>
          <a:off x="0" y="0"/>
          <a:ext cx="0" cy="0"/>
          <a:chOff x="0" y="0"/>
          <a:chExt cx="0" cy="0"/>
        </a:xfrm>
      </p:grpSpPr>
      <p:sp>
        <p:nvSpPr>
          <p:cNvPr id="481" name="Google Shape;481;g5277fbfcb0_0_3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2" name="Google Shape;482;g5277fbfcb0_0_3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0" name="Shape 380"/>
        <p:cNvGrpSpPr/>
        <p:nvPr/>
      </p:nvGrpSpPr>
      <p:grpSpPr>
        <a:xfrm>
          <a:off x="0" y="0"/>
          <a:ext cx="0" cy="0"/>
          <a:chOff x="0" y="0"/>
          <a:chExt cx="0" cy="0"/>
        </a:xfrm>
      </p:grpSpPr>
      <p:sp>
        <p:nvSpPr>
          <p:cNvPr id="381" name="Google Shape;381;g5277fbfcb0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2" name="Google Shape;382;g5277fbfcb0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5" name="Shape 485"/>
        <p:cNvGrpSpPr/>
        <p:nvPr/>
      </p:nvGrpSpPr>
      <p:grpSpPr>
        <a:xfrm>
          <a:off x="0" y="0"/>
          <a:ext cx="0" cy="0"/>
          <a:chOff x="0" y="0"/>
          <a:chExt cx="0" cy="0"/>
        </a:xfrm>
      </p:grpSpPr>
      <p:sp>
        <p:nvSpPr>
          <p:cNvPr id="486" name="Google Shape;486;g5277fbfcb0_0_3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7" name="Google Shape;487;g5277fbfcb0_0_3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4" name="Shape 494"/>
        <p:cNvGrpSpPr/>
        <p:nvPr/>
      </p:nvGrpSpPr>
      <p:grpSpPr>
        <a:xfrm>
          <a:off x="0" y="0"/>
          <a:ext cx="0" cy="0"/>
          <a:chOff x="0" y="0"/>
          <a:chExt cx="0" cy="0"/>
        </a:xfrm>
      </p:grpSpPr>
      <p:sp>
        <p:nvSpPr>
          <p:cNvPr id="495" name="Google Shape;495;g5a39a9cb0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6" name="Google Shape;496;g5a39a9cb0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6" name="Shape 506"/>
        <p:cNvGrpSpPr/>
        <p:nvPr/>
      </p:nvGrpSpPr>
      <p:grpSpPr>
        <a:xfrm>
          <a:off x="0" y="0"/>
          <a:ext cx="0" cy="0"/>
          <a:chOff x="0" y="0"/>
          <a:chExt cx="0" cy="0"/>
        </a:xfrm>
      </p:grpSpPr>
      <p:sp>
        <p:nvSpPr>
          <p:cNvPr id="507" name="Google Shape;507;g5277fbfcb0_0_3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8" name="Google Shape;508;g5277fbfcb0_0_3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1" name="Shape 511"/>
        <p:cNvGrpSpPr/>
        <p:nvPr/>
      </p:nvGrpSpPr>
      <p:grpSpPr>
        <a:xfrm>
          <a:off x="0" y="0"/>
          <a:ext cx="0" cy="0"/>
          <a:chOff x="0" y="0"/>
          <a:chExt cx="0" cy="0"/>
        </a:xfrm>
      </p:grpSpPr>
      <p:sp>
        <p:nvSpPr>
          <p:cNvPr id="512" name="Google Shape;512;g5277fbfcb0_0_4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13" name="Google Shape;513;g5277fbfcb0_0_41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1" name="Shape 521"/>
        <p:cNvGrpSpPr/>
        <p:nvPr/>
      </p:nvGrpSpPr>
      <p:grpSpPr>
        <a:xfrm>
          <a:off x="0" y="0"/>
          <a:ext cx="0" cy="0"/>
          <a:chOff x="0" y="0"/>
          <a:chExt cx="0" cy="0"/>
        </a:xfrm>
      </p:grpSpPr>
      <p:sp>
        <p:nvSpPr>
          <p:cNvPr id="522" name="Google Shape;522;g5277fbfcb0_0_6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23" name="Google Shape;523;g5277fbfcb0_0_61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1" name="Shape 531"/>
        <p:cNvGrpSpPr/>
        <p:nvPr/>
      </p:nvGrpSpPr>
      <p:grpSpPr>
        <a:xfrm>
          <a:off x="0" y="0"/>
          <a:ext cx="0" cy="0"/>
          <a:chOff x="0" y="0"/>
          <a:chExt cx="0" cy="0"/>
        </a:xfrm>
      </p:grpSpPr>
      <p:sp>
        <p:nvSpPr>
          <p:cNvPr id="532" name="Google Shape;532;g5277fbfcb0_0_7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33" name="Google Shape;533;g5277fbfcb0_0_71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100"/>
              <a:buNone/>
            </a:pPr>
            <a:r>
              <a:t/>
            </a:r>
            <a:endParaRPr sz="1200"/>
          </a:p>
          <a:p>
            <a:pPr indent="0" lvl="0" marL="0" rtl="0" algn="l">
              <a:spcBef>
                <a:spcPts val="0"/>
              </a:spcBef>
              <a:spcAft>
                <a:spcPts val="0"/>
              </a:spcAft>
              <a:buSzPts val="1100"/>
              <a:buNone/>
            </a:pPr>
            <a:r>
              <a:t/>
            </a:r>
            <a:endParaRPr sz="1200"/>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1" name="Shape 541"/>
        <p:cNvGrpSpPr/>
        <p:nvPr/>
      </p:nvGrpSpPr>
      <p:grpSpPr>
        <a:xfrm>
          <a:off x="0" y="0"/>
          <a:ext cx="0" cy="0"/>
          <a:chOff x="0" y="0"/>
          <a:chExt cx="0" cy="0"/>
        </a:xfrm>
      </p:grpSpPr>
      <p:sp>
        <p:nvSpPr>
          <p:cNvPr id="542" name="Google Shape;542;g5277fbfcb0_0_8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43" name="Google Shape;543;g5277fbfcb0_0_81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100"/>
              <a:buNone/>
            </a:pPr>
            <a:r>
              <a:t/>
            </a:r>
            <a:endParaRPr sz="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1" name="Shape 551"/>
        <p:cNvGrpSpPr/>
        <p:nvPr/>
      </p:nvGrpSpPr>
      <p:grpSpPr>
        <a:xfrm>
          <a:off x="0" y="0"/>
          <a:ext cx="0" cy="0"/>
          <a:chOff x="0" y="0"/>
          <a:chExt cx="0" cy="0"/>
        </a:xfrm>
      </p:grpSpPr>
      <p:sp>
        <p:nvSpPr>
          <p:cNvPr id="552" name="Google Shape;552;g5277fbfcb0_0_9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53" name="Google Shape;553;g5277fbfcb0_0_91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100"/>
              <a:buNone/>
            </a:pPr>
            <a:r>
              <a:t/>
            </a:r>
            <a:endParaRPr/>
          </a:p>
          <a:p>
            <a:pPr indent="0" lvl="0" marL="0" rtl="0" algn="l">
              <a:spcBef>
                <a:spcPts val="0"/>
              </a:spcBef>
              <a:spcAft>
                <a:spcPts val="0"/>
              </a:spcAft>
              <a:buSzPts val="1100"/>
              <a:buNone/>
            </a:pPr>
            <a:r>
              <a:rPr lang="en"/>
              <a:t>And also include this:</a:t>
            </a:r>
            <a:endParaRPr/>
          </a:p>
          <a:p>
            <a:pPr indent="0" lvl="0" marL="0" rtl="0" algn="l">
              <a:spcBef>
                <a:spcPts val="0"/>
              </a:spcBef>
              <a:spcAft>
                <a:spcPts val="0"/>
              </a:spcAft>
              <a:buSzPts val="1100"/>
              <a:buNone/>
            </a:pPr>
            <a:r>
              <a:t/>
            </a:r>
            <a:endParaRPr/>
          </a:p>
          <a:p>
            <a:pPr indent="0" lvl="0" marL="0" rtl="0" algn="l">
              <a:spcBef>
                <a:spcPts val="0"/>
              </a:spcBef>
              <a:spcAft>
                <a:spcPts val="0"/>
              </a:spcAft>
              <a:buSzPts val="1100"/>
              <a:buNone/>
            </a:pPr>
            <a:r>
              <a:rPr lang="en" u="sng">
                <a:solidFill>
                  <a:schemeClr val="accent5"/>
                </a:solidFill>
                <a:hlinkClick r:id="rId2"/>
              </a:rPr>
              <a:t>https://app.hubspot.com/contacts/1976760/deals/board/view/all/</a:t>
            </a:r>
            <a:r>
              <a:rPr lang="en"/>
              <a:t>?</a:t>
            </a:r>
            <a:endParaRPr/>
          </a:p>
          <a:p>
            <a:pPr indent="0" lvl="0" marL="0" rtl="0" algn="l">
              <a:spcBef>
                <a:spcPts val="0"/>
              </a:spcBef>
              <a:spcAft>
                <a:spcPts val="0"/>
              </a:spcAft>
              <a:buSzPts val="1100"/>
              <a:buNone/>
            </a:pPr>
            <a:r>
              <a:t/>
            </a:r>
            <a:endParaRPr/>
          </a:p>
          <a:p>
            <a:pPr indent="0" lvl="0" marL="0" rtl="0" algn="l">
              <a:spcBef>
                <a:spcPts val="0"/>
              </a:spcBef>
              <a:spcAft>
                <a:spcPts val="0"/>
              </a:spcAft>
              <a:buSzPts val="1100"/>
              <a:buNone/>
            </a:pPr>
            <a:r>
              <a:rPr lang="en"/>
              <a:t>And maybe a template:</a:t>
            </a:r>
            <a:endParaRPr/>
          </a:p>
          <a:p>
            <a:pPr indent="0" lvl="0" marL="0" rtl="0" algn="l">
              <a:spcBef>
                <a:spcPts val="0"/>
              </a:spcBef>
              <a:spcAft>
                <a:spcPts val="0"/>
              </a:spcAft>
              <a:buSzPts val="1100"/>
              <a:buNone/>
            </a:pPr>
            <a:r>
              <a:rPr lang="en"/>
              <a:t>https://app.hubspot.com/templates/1976760/new</a:t>
            </a:r>
            <a:endParaRPr sz="1200"/>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6" name="Shape 566"/>
        <p:cNvGrpSpPr/>
        <p:nvPr/>
      </p:nvGrpSpPr>
      <p:grpSpPr>
        <a:xfrm>
          <a:off x="0" y="0"/>
          <a:ext cx="0" cy="0"/>
          <a:chOff x="0" y="0"/>
          <a:chExt cx="0" cy="0"/>
        </a:xfrm>
      </p:grpSpPr>
      <p:sp>
        <p:nvSpPr>
          <p:cNvPr id="567" name="Google Shape;567;g5277fbfcb0_0_10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68" name="Google Shape;568;g5277fbfcb0_0_101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8" name="Shape 588"/>
        <p:cNvGrpSpPr/>
        <p:nvPr/>
      </p:nvGrpSpPr>
      <p:grpSpPr>
        <a:xfrm>
          <a:off x="0" y="0"/>
          <a:ext cx="0" cy="0"/>
          <a:chOff x="0" y="0"/>
          <a:chExt cx="0" cy="0"/>
        </a:xfrm>
      </p:grpSpPr>
      <p:sp>
        <p:nvSpPr>
          <p:cNvPr id="589" name="Google Shape;589;g5277fbfcb0_0_11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0" name="Google Shape;590;g5277fbfcb0_0_1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6" name="Shape 386"/>
        <p:cNvGrpSpPr/>
        <p:nvPr/>
      </p:nvGrpSpPr>
      <p:grpSpPr>
        <a:xfrm>
          <a:off x="0" y="0"/>
          <a:ext cx="0" cy="0"/>
          <a:chOff x="0" y="0"/>
          <a:chExt cx="0" cy="0"/>
        </a:xfrm>
      </p:grpSpPr>
      <p:sp>
        <p:nvSpPr>
          <p:cNvPr id="387" name="Google Shape;387;g5277fbfcb0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8" name="Google Shape;388;g5277fbfcb0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3" name="Shape 393"/>
        <p:cNvGrpSpPr/>
        <p:nvPr/>
      </p:nvGrpSpPr>
      <p:grpSpPr>
        <a:xfrm>
          <a:off x="0" y="0"/>
          <a:ext cx="0" cy="0"/>
          <a:chOff x="0" y="0"/>
          <a:chExt cx="0" cy="0"/>
        </a:xfrm>
      </p:grpSpPr>
      <p:sp>
        <p:nvSpPr>
          <p:cNvPr id="394" name="Google Shape;394;g5277fbfcb0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5" name="Google Shape;395;g5277fbfcb0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8" name="Shape 398"/>
        <p:cNvGrpSpPr/>
        <p:nvPr/>
      </p:nvGrpSpPr>
      <p:grpSpPr>
        <a:xfrm>
          <a:off x="0" y="0"/>
          <a:ext cx="0" cy="0"/>
          <a:chOff x="0" y="0"/>
          <a:chExt cx="0" cy="0"/>
        </a:xfrm>
      </p:grpSpPr>
      <p:sp>
        <p:nvSpPr>
          <p:cNvPr id="399" name="Google Shape;399;g5277fbfcb0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0" name="Google Shape;400;g5277fbfcb0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5" name="Shape 405"/>
        <p:cNvGrpSpPr/>
        <p:nvPr/>
      </p:nvGrpSpPr>
      <p:grpSpPr>
        <a:xfrm>
          <a:off x="0" y="0"/>
          <a:ext cx="0" cy="0"/>
          <a:chOff x="0" y="0"/>
          <a:chExt cx="0" cy="0"/>
        </a:xfrm>
      </p:grpSpPr>
      <p:sp>
        <p:nvSpPr>
          <p:cNvPr id="406" name="Google Shape;406;g5277fbfcb0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7" name="Google Shape;407;g5277fbfcb0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0" name="Shape 410"/>
        <p:cNvGrpSpPr/>
        <p:nvPr/>
      </p:nvGrpSpPr>
      <p:grpSpPr>
        <a:xfrm>
          <a:off x="0" y="0"/>
          <a:ext cx="0" cy="0"/>
          <a:chOff x="0" y="0"/>
          <a:chExt cx="0" cy="0"/>
        </a:xfrm>
      </p:grpSpPr>
      <p:sp>
        <p:nvSpPr>
          <p:cNvPr id="411" name="Google Shape;411;g5277fbfcb0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2" name="Google Shape;412;g5277fbfcb0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6" name="Shape 416"/>
        <p:cNvGrpSpPr/>
        <p:nvPr/>
      </p:nvGrpSpPr>
      <p:grpSpPr>
        <a:xfrm>
          <a:off x="0" y="0"/>
          <a:ext cx="0" cy="0"/>
          <a:chOff x="0" y="0"/>
          <a:chExt cx="0" cy="0"/>
        </a:xfrm>
      </p:grpSpPr>
      <p:sp>
        <p:nvSpPr>
          <p:cNvPr id="417" name="Google Shape;417;g5277fbfcb0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8" name="Google Shape;418;g5277fbfcb0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2" name="Shape 422"/>
        <p:cNvGrpSpPr/>
        <p:nvPr/>
      </p:nvGrpSpPr>
      <p:grpSpPr>
        <a:xfrm>
          <a:off x="0" y="0"/>
          <a:ext cx="0" cy="0"/>
          <a:chOff x="0" y="0"/>
          <a:chExt cx="0" cy="0"/>
        </a:xfrm>
      </p:grpSpPr>
      <p:sp>
        <p:nvSpPr>
          <p:cNvPr id="423" name="Google Shape;423;g5277fbfcb0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4" name="Google Shape;424;g5277fbfcb0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0.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0.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0.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0.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0.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5.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7.png"/><Relationship Id="rId3" Type="http://schemas.openxmlformats.org/officeDocument/2006/relationships/image" Target="../media/image12.png"/><Relationship Id="rId4" Type="http://schemas.openxmlformats.org/officeDocument/2006/relationships/image" Target="../media/image16.png"/><Relationship Id="rId5" Type="http://schemas.openxmlformats.org/officeDocument/2006/relationships/image" Target="../media/image13.png"/></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2.pn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5.png"/><Relationship Id="rId3" Type="http://schemas.openxmlformats.org/officeDocument/2006/relationships/image" Target="../media/image1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1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859525" y="744575"/>
            <a:ext cx="7425000" cy="2052600"/>
          </a:xfrm>
          <a:prstGeom prst="rect">
            <a:avLst/>
          </a:prstGeom>
        </p:spPr>
        <p:txBody>
          <a:bodyPr anchorCtr="0" anchor="b" bIns="91425" lIns="91425" spcFirstLastPara="1" rIns="91425" wrap="square" tIns="91425"/>
          <a:lstStyle>
            <a:lvl1pPr lvl="0" algn="ctr">
              <a:spcBef>
                <a:spcPts val="0"/>
              </a:spcBef>
              <a:spcAft>
                <a:spcPts val="0"/>
              </a:spcAft>
              <a:buSzPts val="5000"/>
              <a:buNone/>
              <a:defRPr sz="50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Slide Opt 5">
  <p:cSld name="BLANK_1_3_1_1_1_1_1">
    <p:bg>
      <p:bgPr>
        <a:gradFill>
          <a:gsLst>
            <a:gs pos="0">
              <a:srgbClr val="F2545B"/>
            </a:gs>
            <a:gs pos="100000">
              <a:srgbClr val="F2547D"/>
            </a:gs>
          </a:gsLst>
          <a:lin ang="8100019" scaled="0"/>
        </a:gradFill>
      </p:bgPr>
    </p:bg>
    <p:spTree>
      <p:nvGrpSpPr>
        <p:cNvPr id="58" name="Shape 58"/>
        <p:cNvGrpSpPr/>
        <p:nvPr/>
      </p:nvGrpSpPr>
      <p:grpSpPr>
        <a:xfrm>
          <a:off x="0" y="0"/>
          <a:ext cx="0" cy="0"/>
          <a:chOff x="0" y="0"/>
          <a:chExt cx="0" cy="0"/>
        </a:xfrm>
      </p:grpSpPr>
      <p:pic>
        <p:nvPicPr>
          <p:cNvPr id="59" name="Google Shape;59;p11"/>
          <p:cNvPicPr preferRelativeResize="0"/>
          <p:nvPr/>
        </p:nvPicPr>
        <p:blipFill>
          <a:blip r:embed="rId2">
            <a:alphaModFix/>
          </a:blip>
          <a:stretch>
            <a:fillRect/>
          </a:stretch>
        </p:blipFill>
        <p:spPr>
          <a:xfrm rot="5400000">
            <a:off x="3569575" y="-1173975"/>
            <a:ext cx="2004849" cy="5143500"/>
          </a:xfrm>
          <a:prstGeom prst="rect">
            <a:avLst/>
          </a:prstGeom>
          <a:noFill/>
          <a:ln>
            <a:noFill/>
          </a:ln>
        </p:spPr>
      </p:pic>
      <p:pic>
        <p:nvPicPr>
          <p:cNvPr id="60" name="Google Shape;60;p11"/>
          <p:cNvPicPr preferRelativeResize="0"/>
          <p:nvPr/>
        </p:nvPicPr>
        <p:blipFill>
          <a:blip r:embed="rId3">
            <a:alphaModFix/>
          </a:blip>
          <a:stretch>
            <a:fillRect/>
          </a:stretch>
        </p:blipFill>
        <p:spPr>
          <a:xfrm>
            <a:off x="8445565" y="4406521"/>
            <a:ext cx="666100" cy="707225"/>
          </a:xfrm>
          <a:prstGeom prst="rect">
            <a:avLst/>
          </a:prstGeom>
          <a:noFill/>
          <a:ln>
            <a:noFill/>
          </a:ln>
        </p:spPr>
      </p:pic>
      <p:sp>
        <p:nvSpPr>
          <p:cNvPr id="61" name="Google Shape;61;p11"/>
          <p:cNvSpPr txBox="1"/>
          <p:nvPr>
            <p:ph type="title"/>
          </p:nvPr>
        </p:nvSpPr>
        <p:spPr>
          <a:xfrm>
            <a:off x="1641750" y="1848975"/>
            <a:ext cx="5860500" cy="954900"/>
          </a:xfrm>
          <a:prstGeom prst="rect">
            <a:avLst/>
          </a:prstGeom>
          <a:ln>
            <a:noFill/>
          </a:ln>
        </p:spPr>
        <p:txBody>
          <a:bodyPr anchorCtr="0" anchor="t" bIns="91425" lIns="91425" spcFirstLastPara="1" rIns="91425" wrap="square" tIns="91425"/>
          <a:lstStyle>
            <a:lvl1pPr lvl="0" rtl="0" algn="ctr">
              <a:spcBef>
                <a:spcPts val="0"/>
              </a:spcBef>
              <a:spcAft>
                <a:spcPts val="0"/>
              </a:spcAft>
              <a:buNone/>
              <a:defRPr b="1" sz="5000">
                <a:solidFill>
                  <a:srgbClr val="FFFFFF"/>
                </a:solidFill>
                <a:latin typeface="Avenir"/>
                <a:ea typeface="Avenir"/>
                <a:cs typeface="Avenir"/>
                <a:sym typeface="Avenir"/>
              </a:defRPr>
            </a:lvl1pPr>
            <a:lvl2pPr lvl="1" rtl="0" algn="ctr">
              <a:spcBef>
                <a:spcPts val="0"/>
              </a:spcBef>
              <a:spcAft>
                <a:spcPts val="0"/>
              </a:spcAft>
              <a:buNone/>
              <a:defRPr/>
            </a:lvl2pPr>
            <a:lvl3pPr lvl="2" rtl="0" algn="ctr">
              <a:spcBef>
                <a:spcPts val="0"/>
              </a:spcBef>
              <a:spcAft>
                <a:spcPts val="0"/>
              </a:spcAft>
              <a:buNone/>
              <a:defRPr/>
            </a:lvl3pPr>
            <a:lvl4pPr lvl="3" rtl="0" algn="ctr">
              <a:spcBef>
                <a:spcPts val="0"/>
              </a:spcBef>
              <a:spcAft>
                <a:spcPts val="0"/>
              </a:spcAft>
              <a:buNone/>
              <a:defRPr/>
            </a:lvl4pPr>
            <a:lvl5pPr lvl="4" rtl="0" algn="ctr">
              <a:spcBef>
                <a:spcPts val="0"/>
              </a:spcBef>
              <a:spcAft>
                <a:spcPts val="0"/>
              </a:spcAft>
              <a:buNone/>
              <a:defRPr/>
            </a:lvl5pPr>
            <a:lvl6pPr lvl="5" rtl="0" algn="ctr">
              <a:spcBef>
                <a:spcPts val="0"/>
              </a:spcBef>
              <a:spcAft>
                <a:spcPts val="0"/>
              </a:spcAft>
              <a:buNone/>
              <a:defRPr/>
            </a:lvl6pPr>
            <a:lvl7pPr lvl="6" rtl="0" algn="ctr">
              <a:spcBef>
                <a:spcPts val="0"/>
              </a:spcBef>
              <a:spcAft>
                <a:spcPts val="0"/>
              </a:spcAft>
              <a:buNone/>
              <a:defRPr/>
            </a:lvl7pPr>
            <a:lvl8pPr lvl="7" rtl="0" algn="ctr">
              <a:spcBef>
                <a:spcPts val="0"/>
              </a:spcBef>
              <a:spcAft>
                <a:spcPts val="0"/>
              </a:spcAft>
              <a:buNone/>
              <a:defRPr/>
            </a:lvl8pPr>
            <a:lvl9pPr lvl="8" rtl="0" algn="ctr">
              <a:spcBef>
                <a:spcPts val="0"/>
              </a:spcBef>
              <a:spcAft>
                <a:spcPts val="0"/>
              </a:spcAft>
              <a:buNone/>
              <a:defRPr/>
            </a:lvl9pPr>
          </a:lstStyle>
          <a:p/>
        </p:txBody>
      </p:sp>
      <p:sp>
        <p:nvSpPr>
          <p:cNvPr id="62" name="Google Shape;62;p11" title="subtitle"/>
          <p:cNvSpPr txBox="1"/>
          <p:nvPr>
            <p:ph idx="1" type="subTitle"/>
          </p:nvPr>
        </p:nvSpPr>
        <p:spPr>
          <a:xfrm>
            <a:off x="2171550" y="3588825"/>
            <a:ext cx="4800900" cy="620100"/>
          </a:xfrm>
          <a:prstGeom prst="rect">
            <a:avLst/>
          </a:prstGeom>
          <a:ln>
            <a:noFill/>
          </a:ln>
        </p:spPr>
        <p:txBody>
          <a:bodyPr anchorCtr="0" anchor="t" bIns="91425" lIns="91425" spcFirstLastPara="1" rIns="91425" wrap="square" tIns="91425"/>
          <a:lstStyle>
            <a:lvl1pPr lvl="0" rtl="0" algn="ctr">
              <a:spcBef>
                <a:spcPts val="0"/>
              </a:spcBef>
              <a:spcAft>
                <a:spcPts val="0"/>
              </a:spcAft>
              <a:buNone/>
              <a:defRPr b="1" sz="3200">
                <a:solidFill>
                  <a:srgbClr val="FFFFFF"/>
                </a:solidFill>
                <a:latin typeface="Avenir"/>
                <a:ea typeface="Avenir"/>
                <a:cs typeface="Avenir"/>
                <a:sym typeface="Avenir"/>
              </a:defRPr>
            </a:lvl1pPr>
            <a:lvl2pPr lvl="1" rtl="0" algn="ctr">
              <a:spcBef>
                <a:spcPts val="1600"/>
              </a:spcBef>
              <a:spcAft>
                <a:spcPts val="0"/>
              </a:spcAft>
              <a:buNone/>
              <a:defRPr>
                <a:solidFill>
                  <a:srgbClr val="FFFFFF"/>
                </a:solidFill>
              </a:defRPr>
            </a:lvl2pPr>
            <a:lvl3pPr lvl="2" rtl="0" algn="ctr">
              <a:spcBef>
                <a:spcPts val="1600"/>
              </a:spcBef>
              <a:spcAft>
                <a:spcPts val="0"/>
              </a:spcAft>
              <a:buNone/>
              <a:defRPr>
                <a:solidFill>
                  <a:srgbClr val="FFFFFF"/>
                </a:solidFill>
              </a:defRPr>
            </a:lvl3pPr>
            <a:lvl4pPr lvl="3" rtl="0" algn="ctr">
              <a:spcBef>
                <a:spcPts val="1600"/>
              </a:spcBef>
              <a:spcAft>
                <a:spcPts val="0"/>
              </a:spcAft>
              <a:buNone/>
              <a:defRPr>
                <a:solidFill>
                  <a:srgbClr val="FFFFFF"/>
                </a:solidFill>
              </a:defRPr>
            </a:lvl4pPr>
            <a:lvl5pPr lvl="4" rtl="0" algn="ctr">
              <a:spcBef>
                <a:spcPts val="1600"/>
              </a:spcBef>
              <a:spcAft>
                <a:spcPts val="0"/>
              </a:spcAft>
              <a:buNone/>
              <a:defRPr>
                <a:solidFill>
                  <a:srgbClr val="FFFFFF"/>
                </a:solidFill>
              </a:defRPr>
            </a:lvl5pPr>
            <a:lvl6pPr lvl="5" rtl="0" algn="ctr">
              <a:spcBef>
                <a:spcPts val="1600"/>
              </a:spcBef>
              <a:spcAft>
                <a:spcPts val="0"/>
              </a:spcAft>
              <a:buNone/>
              <a:defRPr>
                <a:solidFill>
                  <a:srgbClr val="FFFFFF"/>
                </a:solidFill>
              </a:defRPr>
            </a:lvl6pPr>
            <a:lvl7pPr lvl="6" rtl="0" algn="ctr">
              <a:spcBef>
                <a:spcPts val="1600"/>
              </a:spcBef>
              <a:spcAft>
                <a:spcPts val="0"/>
              </a:spcAft>
              <a:buNone/>
              <a:defRPr>
                <a:solidFill>
                  <a:srgbClr val="FFFFFF"/>
                </a:solidFill>
              </a:defRPr>
            </a:lvl7pPr>
            <a:lvl8pPr lvl="7" rtl="0" algn="ctr">
              <a:spcBef>
                <a:spcPts val="1600"/>
              </a:spcBef>
              <a:spcAft>
                <a:spcPts val="0"/>
              </a:spcAft>
              <a:buNone/>
              <a:defRPr>
                <a:solidFill>
                  <a:srgbClr val="FFFFFF"/>
                </a:solidFill>
              </a:defRPr>
            </a:lvl8pPr>
            <a:lvl9pPr lvl="8" rtl="0" algn="ctr">
              <a:spcBef>
                <a:spcPts val="1600"/>
              </a:spcBef>
              <a:spcAft>
                <a:spcPts val="1600"/>
              </a:spcAft>
              <a:buNone/>
              <a:defRPr>
                <a:solidFill>
                  <a:srgbClr val="FFFFFF"/>
                </a:solidFill>
              </a:defRPr>
            </a:lvl9pPr>
          </a:lstStyle>
          <a:p/>
        </p:txBody>
      </p:sp>
      <p:sp>
        <p:nvSpPr>
          <p:cNvPr id="63" name="Google Shape;63;p11"/>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solidFill>
                  <a:srgbClr val="33475B"/>
                </a:solidFill>
                <a:latin typeface="Avenir"/>
                <a:ea typeface="Avenir"/>
                <a:cs typeface="Avenir"/>
                <a:sym typeface="Avenir"/>
              </a:defRPr>
            </a:lvl1pPr>
            <a:lvl2pPr lvl="1">
              <a:buNone/>
              <a:defRPr sz="1300">
                <a:solidFill>
                  <a:srgbClr val="33475B"/>
                </a:solidFill>
                <a:latin typeface="Avenir"/>
                <a:ea typeface="Avenir"/>
                <a:cs typeface="Avenir"/>
                <a:sym typeface="Avenir"/>
              </a:defRPr>
            </a:lvl2pPr>
            <a:lvl3pPr lvl="2">
              <a:buNone/>
              <a:defRPr sz="1300">
                <a:solidFill>
                  <a:srgbClr val="33475B"/>
                </a:solidFill>
                <a:latin typeface="Avenir"/>
                <a:ea typeface="Avenir"/>
                <a:cs typeface="Avenir"/>
                <a:sym typeface="Avenir"/>
              </a:defRPr>
            </a:lvl3pPr>
            <a:lvl4pPr lvl="3">
              <a:buNone/>
              <a:defRPr sz="1300">
                <a:solidFill>
                  <a:srgbClr val="33475B"/>
                </a:solidFill>
                <a:latin typeface="Avenir"/>
                <a:ea typeface="Avenir"/>
                <a:cs typeface="Avenir"/>
                <a:sym typeface="Avenir"/>
              </a:defRPr>
            </a:lvl4pPr>
            <a:lvl5pPr lvl="4">
              <a:buNone/>
              <a:defRPr sz="1300">
                <a:solidFill>
                  <a:srgbClr val="33475B"/>
                </a:solidFill>
                <a:latin typeface="Avenir"/>
                <a:ea typeface="Avenir"/>
                <a:cs typeface="Avenir"/>
                <a:sym typeface="Avenir"/>
              </a:defRPr>
            </a:lvl5pPr>
            <a:lvl6pPr lvl="5">
              <a:buNone/>
              <a:defRPr sz="1300">
                <a:solidFill>
                  <a:srgbClr val="33475B"/>
                </a:solidFill>
                <a:latin typeface="Avenir"/>
                <a:ea typeface="Avenir"/>
                <a:cs typeface="Avenir"/>
                <a:sym typeface="Avenir"/>
              </a:defRPr>
            </a:lvl6pPr>
            <a:lvl7pPr lvl="6">
              <a:buNone/>
              <a:defRPr sz="1300">
                <a:solidFill>
                  <a:srgbClr val="33475B"/>
                </a:solidFill>
                <a:latin typeface="Avenir"/>
                <a:ea typeface="Avenir"/>
                <a:cs typeface="Avenir"/>
                <a:sym typeface="Avenir"/>
              </a:defRPr>
            </a:lvl7pPr>
            <a:lvl8pPr lvl="7">
              <a:buNone/>
              <a:defRPr sz="1300">
                <a:solidFill>
                  <a:srgbClr val="33475B"/>
                </a:solidFill>
                <a:latin typeface="Avenir"/>
                <a:ea typeface="Avenir"/>
                <a:cs typeface="Avenir"/>
                <a:sym typeface="Avenir"/>
              </a:defRPr>
            </a:lvl8pPr>
            <a:lvl9pPr lvl="8">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Slide Sidebar Pink">
  <p:cSld name="BLANK_1_3_1_1_1_1_1_1_3_1_2">
    <p:bg>
      <p:bgPr>
        <a:solidFill>
          <a:srgbClr val="FFFFFF"/>
        </a:solidFill>
      </p:bgPr>
    </p:bg>
    <p:spTree>
      <p:nvGrpSpPr>
        <p:cNvPr id="64" name="Shape 64"/>
        <p:cNvGrpSpPr/>
        <p:nvPr/>
      </p:nvGrpSpPr>
      <p:grpSpPr>
        <a:xfrm>
          <a:off x="0" y="0"/>
          <a:ext cx="0" cy="0"/>
          <a:chOff x="0" y="0"/>
          <a:chExt cx="0" cy="0"/>
        </a:xfrm>
      </p:grpSpPr>
      <p:pic>
        <p:nvPicPr>
          <p:cNvPr id="65" name="Google Shape;65;p12"/>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66" name="Google Shape;66;p12"/>
          <p:cNvSpPr/>
          <p:nvPr/>
        </p:nvSpPr>
        <p:spPr>
          <a:xfrm>
            <a:off x="-9144" y="-1631"/>
            <a:ext cx="1766400" cy="5154300"/>
          </a:xfrm>
          <a:prstGeom prst="rect">
            <a:avLst/>
          </a:prstGeom>
          <a:gradFill>
            <a:gsLst>
              <a:gs pos="0">
                <a:srgbClr val="F2545B"/>
              </a:gs>
              <a:gs pos="100000">
                <a:srgbClr val="F2547D"/>
              </a:gs>
            </a:gsLst>
            <a:lin ang="80993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7" name="Google Shape;67;p12"/>
          <p:cNvPicPr preferRelativeResize="0"/>
          <p:nvPr/>
        </p:nvPicPr>
        <p:blipFill>
          <a:blip r:embed="rId3">
            <a:alphaModFix/>
          </a:blip>
          <a:stretch>
            <a:fillRect/>
          </a:stretch>
        </p:blipFill>
        <p:spPr>
          <a:xfrm>
            <a:off x="-9144" y="87577"/>
            <a:ext cx="4157349" cy="3647100"/>
          </a:xfrm>
          <a:prstGeom prst="rect">
            <a:avLst/>
          </a:prstGeom>
          <a:noFill/>
          <a:ln>
            <a:noFill/>
          </a:ln>
        </p:spPr>
      </p:pic>
      <p:sp>
        <p:nvSpPr>
          <p:cNvPr id="68" name="Google Shape;68;p12"/>
          <p:cNvSpPr txBox="1"/>
          <p:nvPr>
            <p:ph idx="1" type="subTitle"/>
          </p:nvPr>
        </p:nvSpPr>
        <p:spPr>
          <a:xfrm>
            <a:off x="1961132" y="1030225"/>
            <a:ext cx="4157400" cy="567000"/>
          </a:xfrm>
          <a:prstGeom prst="rect">
            <a:avLst/>
          </a:prstGeom>
        </p:spPr>
        <p:txBody>
          <a:bodyPr anchorCtr="0" anchor="t" bIns="91425" lIns="91425" spcFirstLastPara="1" rIns="91425" wrap="square" tIns="91425"/>
          <a:lstStyle>
            <a:lvl1pPr lvl="0" rtl="0">
              <a:spcBef>
                <a:spcPts val="0"/>
              </a:spcBef>
              <a:spcAft>
                <a:spcPts val="0"/>
              </a:spcAft>
              <a:buNone/>
              <a:defRPr sz="1300">
                <a:solidFill>
                  <a:srgbClr val="425B76"/>
                </a:solidFill>
              </a:defRPr>
            </a:lvl1pPr>
            <a:lvl2pPr lvl="1" rtl="0">
              <a:spcBef>
                <a:spcPts val="1600"/>
              </a:spcBef>
              <a:spcAft>
                <a:spcPts val="0"/>
              </a:spcAft>
              <a:buNone/>
              <a:defRPr>
                <a:solidFill>
                  <a:srgbClr val="425B76"/>
                </a:solidFill>
              </a:defRPr>
            </a:lvl2pPr>
            <a:lvl3pPr lvl="2" rtl="0">
              <a:spcBef>
                <a:spcPts val="1600"/>
              </a:spcBef>
              <a:spcAft>
                <a:spcPts val="0"/>
              </a:spcAft>
              <a:buNone/>
              <a:defRPr>
                <a:solidFill>
                  <a:srgbClr val="425B76"/>
                </a:solidFill>
              </a:defRPr>
            </a:lvl3pPr>
            <a:lvl4pPr lvl="3" rtl="0">
              <a:spcBef>
                <a:spcPts val="1600"/>
              </a:spcBef>
              <a:spcAft>
                <a:spcPts val="0"/>
              </a:spcAft>
              <a:buNone/>
              <a:defRPr>
                <a:solidFill>
                  <a:srgbClr val="425B76"/>
                </a:solidFill>
              </a:defRPr>
            </a:lvl4pPr>
            <a:lvl5pPr lvl="4" rtl="0">
              <a:spcBef>
                <a:spcPts val="1600"/>
              </a:spcBef>
              <a:spcAft>
                <a:spcPts val="0"/>
              </a:spcAft>
              <a:buNone/>
              <a:defRPr>
                <a:solidFill>
                  <a:srgbClr val="425B76"/>
                </a:solidFill>
              </a:defRPr>
            </a:lvl5pPr>
            <a:lvl6pPr lvl="5" rtl="0">
              <a:spcBef>
                <a:spcPts val="1600"/>
              </a:spcBef>
              <a:spcAft>
                <a:spcPts val="0"/>
              </a:spcAft>
              <a:buNone/>
              <a:defRPr>
                <a:solidFill>
                  <a:srgbClr val="425B76"/>
                </a:solidFill>
              </a:defRPr>
            </a:lvl6pPr>
            <a:lvl7pPr lvl="6" rtl="0">
              <a:spcBef>
                <a:spcPts val="1600"/>
              </a:spcBef>
              <a:spcAft>
                <a:spcPts val="0"/>
              </a:spcAft>
              <a:buNone/>
              <a:defRPr>
                <a:solidFill>
                  <a:srgbClr val="425B76"/>
                </a:solidFill>
              </a:defRPr>
            </a:lvl7pPr>
            <a:lvl8pPr lvl="7" rtl="0">
              <a:spcBef>
                <a:spcPts val="1600"/>
              </a:spcBef>
              <a:spcAft>
                <a:spcPts val="0"/>
              </a:spcAft>
              <a:buNone/>
              <a:defRPr>
                <a:solidFill>
                  <a:srgbClr val="425B76"/>
                </a:solidFill>
              </a:defRPr>
            </a:lvl8pPr>
            <a:lvl9pPr lvl="8" rtl="0">
              <a:spcBef>
                <a:spcPts val="1600"/>
              </a:spcBef>
              <a:spcAft>
                <a:spcPts val="1600"/>
              </a:spcAft>
              <a:buNone/>
              <a:defRPr>
                <a:solidFill>
                  <a:srgbClr val="425B76"/>
                </a:solidFill>
              </a:defRPr>
            </a:lvl9pPr>
          </a:lstStyle>
          <a:p/>
        </p:txBody>
      </p:sp>
      <p:sp>
        <p:nvSpPr>
          <p:cNvPr id="69" name="Google Shape;69;p12"/>
          <p:cNvSpPr txBox="1"/>
          <p:nvPr>
            <p:ph type="title"/>
          </p:nvPr>
        </p:nvSpPr>
        <p:spPr>
          <a:xfrm>
            <a:off x="1961132" y="1405100"/>
            <a:ext cx="6076500" cy="492600"/>
          </a:xfrm>
          <a:prstGeom prst="rect">
            <a:avLst/>
          </a:prstGeom>
        </p:spPr>
        <p:txBody>
          <a:bodyPr anchorCtr="0" anchor="t" bIns="91425" lIns="91425" spcFirstLastPara="1" rIns="91425" wrap="square" tIns="91425"/>
          <a:lstStyle>
            <a:lvl1pPr lvl="0" rtl="0">
              <a:spcBef>
                <a:spcPts val="0"/>
              </a:spcBef>
              <a:spcAft>
                <a:spcPts val="0"/>
              </a:spcAft>
              <a:buNone/>
              <a:defRPr>
                <a:solidFill>
                  <a:srgbClr val="425B76"/>
                </a:solidFill>
              </a:defRPr>
            </a:lvl1pPr>
            <a:lvl2pPr lvl="1" rtl="0">
              <a:spcBef>
                <a:spcPts val="0"/>
              </a:spcBef>
              <a:spcAft>
                <a:spcPts val="0"/>
              </a:spcAft>
              <a:buNone/>
              <a:defRPr>
                <a:solidFill>
                  <a:srgbClr val="425B76"/>
                </a:solidFill>
              </a:defRPr>
            </a:lvl2pPr>
            <a:lvl3pPr lvl="2" rtl="0">
              <a:spcBef>
                <a:spcPts val="0"/>
              </a:spcBef>
              <a:spcAft>
                <a:spcPts val="0"/>
              </a:spcAft>
              <a:buNone/>
              <a:defRPr>
                <a:solidFill>
                  <a:srgbClr val="425B76"/>
                </a:solidFill>
              </a:defRPr>
            </a:lvl3pPr>
            <a:lvl4pPr lvl="3" rtl="0">
              <a:spcBef>
                <a:spcPts val="0"/>
              </a:spcBef>
              <a:spcAft>
                <a:spcPts val="0"/>
              </a:spcAft>
              <a:buNone/>
              <a:defRPr>
                <a:solidFill>
                  <a:srgbClr val="425B76"/>
                </a:solidFill>
              </a:defRPr>
            </a:lvl4pPr>
            <a:lvl5pPr lvl="4" rtl="0">
              <a:spcBef>
                <a:spcPts val="0"/>
              </a:spcBef>
              <a:spcAft>
                <a:spcPts val="0"/>
              </a:spcAft>
              <a:buNone/>
              <a:defRPr>
                <a:solidFill>
                  <a:srgbClr val="425B76"/>
                </a:solidFill>
              </a:defRPr>
            </a:lvl5pPr>
            <a:lvl6pPr lvl="5" rtl="0">
              <a:spcBef>
                <a:spcPts val="0"/>
              </a:spcBef>
              <a:spcAft>
                <a:spcPts val="0"/>
              </a:spcAft>
              <a:buNone/>
              <a:defRPr>
                <a:solidFill>
                  <a:srgbClr val="425B76"/>
                </a:solidFill>
              </a:defRPr>
            </a:lvl6pPr>
            <a:lvl7pPr lvl="6" rtl="0">
              <a:spcBef>
                <a:spcPts val="0"/>
              </a:spcBef>
              <a:spcAft>
                <a:spcPts val="0"/>
              </a:spcAft>
              <a:buNone/>
              <a:defRPr>
                <a:solidFill>
                  <a:srgbClr val="425B76"/>
                </a:solidFill>
              </a:defRPr>
            </a:lvl7pPr>
            <a:lvl8pPr lvl="7" rtl="0">
              <a:spcBef>
                <a:spcPts val="0"/>
              </a:spcBef>
              <a:spcAft>
                <a:spcPts val="0"/>
              </a:spcAft>
              <a:buNone/>
              <a:defRPr>
                <a:solidFill>
                  <a:srgbClr val="425B76"/>
                </a:solidFill>
              </a:defRPr>
            </a:lvl8pPr>
            <a:lvl9pPr lvl="8" rtl="0">
              <a:spcBef>
                <a:spcPts val="0"/>
              </a:spcBef>
              <a:spcAft>
                <a:spcPts val="0"/>
              </a:spcAft>
              <a:buNone/>
              <a:defRPr>
                <a:solidFill>
                  <a:srgbClr val="425B76"/>
                </a:solidFill>
              </a:defRPr>
            </a:lvl9pPr>
          </a:lstStyle>
          <a:p/>
        </p:txBody>
      </p:sp>
      <p:sp>
        <p:nvSpPr>
          <p:cNvPr id="70" name="Google Shape;70;p1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sz="1300">
                <a:solidFill>
                  <a:srgbClr val="33475B"/>
                </a:solidFill>
                <a:latin typeface="Avenir"/>
                <a:ea typeface="Avenir"/>
                <a:cs typeface="Avenir"/>
                <a:sym typeface="Avenir"/>
              </a:defRPr>
            </a:lvl1pPr>
            <a:lvl2pPr lvl="1" rtl="0">
              <a:buNone/>
              <a:defRPr sz="1300">
                <a:solidFill>
                  <a:srgbClr val="33475B"/>
                </a:solidFill>
                <a:latin typeface="Avenir"/>
                <a:ea typeface="Avenir"/>
                <a:cs typeface="Avenir"/>
                <a:sym typeface="Avenir"/>
              </a:defRPr>
            </a:lvl2pPr>
            <a:lvl3pPr lvl="2" rtl="0">
              <a:buNone/>
              <a:defRPr sz="1300">
                <a:solidFill>
                  <a:srgbClr val="33475B"/>
                </a:solidFill>
                <a:latin typeface="Avenir"/>
                <a:ea typeface="Avenir"/>
                <a:cs typeface="Avenir"/>
                <a:sym typeface="Avenir"/>
              </a:defRPr>
            </a:lvl3pPr>
            <a:lvl4pPr lvl="3" rtl="0">
              <a:buNone/>
              <a:defRPr sz="1300">
                <a:solidFill>
                  <a:srgbClr val="33475B"/>
                </a:solidFill>
                <a:latin typeface="Avenir"/>
                <a:ea typeface="Avenir"/>
                <a:cs typeface="Avenir"/>
                <a:sym typeface="Avenir"/>
              </a:defRPr>
            </a:lvl4pPr>
            <a:lvl5pPr lvl="4" rtl="0">
              <a:buNone/>
              <a:defRPr sz="1300">
                <a:solidFill>
                  <a:srgbClr val="33475B"/>
                </a:solidFill>
                <a:latin typeface="Avenir"/>
                <a:ea typeface="Avenir"/>
                <a:cs typeface="Avenir"/>
                <a:sym typeface="Avenir"/>
              </a:defRPr>
            </a:lvl5pPr>
            <a:lvl6pPr lvl="5" rtl="0">
              <a:buNone/>
              <a:defRPr sz="1300">
                <a:solidFill>
                  <a:srgbClr val="33475B"/>
                </a:solidFill>
                <a:latin typeface="Avenir"/>
                <a:ea typeface="Avenir"/>
                <a:cs typeface="Avenir"/>
                <a:sym typeface="Avenir"/>
              </a:defRPr>
            </a:lvl6pPr>
            <a:lvl7pPr lvl="6" rtl="0">
              <a:buNone/>
              <a:defRPr sz="1300">
                <a:solidFill>
                  <a:srgbClr val="33475B"/>
                </a:solidFill>
                <a:latin typeface="Avenir"/>
                <a:ea typeface="Avenir"/>
                <a:cs typeface="Avenir"/>
                <a:sym typeface="Avenir"/>
              </a:defRPr>
            </a:lvl7pPr>
            <a:lvl8pPr lvl="7" rtl="0">
              <a:buNone/>
              <a:defRPr sz="1300">
                <a:solidFill>
                  <a:srgbClr val="33475B"/>
                </a:solidFill>
                <a:latin typeface="Avenir"/>
                <a:ea typeface="Avenir"/>
                <a:cs typeface="Avenir"/>
                <a:sym typeface="Avenir"/>
              </a:defRPr>
            </a:lvl8pPr>
            <a:lvl9pPr lvl="8" rtl="0">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Slide Sidebar Pink/Orange">
  <p:cSld name="BLANK_1_3_1_1_1_1_1_1_3_1_3">
    <p:bg>
      <p:bgPr>
        <a:solidFill>
          <a:srgbClr val="FFFFFF"/>
        </a:solidFill>
      </p:bgPr>
    </p:bg>
    <p:spTree>
      <p:nvGrpSpPr>
        <p:cNvPr id="71" name="Shape 71"/>
        <p:cNvGrpSpPr/>
        <p:nvPr/>
      </p:nvGrpSpPr>
      <p:grpSpPr>
        <a:xfrm>
          <a:off x="0" y="0"/>
          <a:ext cx="0" cy="0"/>
          <a:chOff x="0" y="0"/>
          <a:chExt cx="0" cy="0"/>
        </a:xfrm>
      </p:grpSpPr>
      <p:pic>
        <p:nvPicPr>
          <p:cNvPr id="72" name="Google Shape;72;p13"/>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73" name="Google Shape;73;p13"/>
          <p:cNvSpPr/>
          <p:nvPr/>
        </p:nvSpPr>
        <p:spPr>
          <a:xfrm>
            <a:off x="-9144" y="-1631"/>
            <a:ext cx="1766400" cy="5154300"/>
          </a:xfrm>
          <a:prstGeom prst="rect">
            <a:avLst/>
          </a:prstGeom>
          <a:gradFill>
            <a:gsLst>
              <a:gs pos="0">
                <a:srgbClr val="FF7A59"/>
              </a:gs>
              <a:gs pos="100000">
                <a:srgbClr val="F2545B"/>
              </a:gs>
            </a:gsLst>
            <a:lin ang="80993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4" name="Google Shape;74;p13"/>
          <p:cNvPicPr preferRelativeResize="0"/>
          <p:nvPr/>
        </p:nvPicPr>
        <p:blipFill>
          <a:blip r:embed="rId3">
            <a:alphaModFix/>
          </a:blip>
          <a:stretch>
            <a:fillRect/>
          </a:stretch>
        </p:blipFill>
        <p:spPr>
          <a:xfrm>
            <a:off x="-9144" y="87577"/>
            <a:ext cx="4157349" cy="3647100"/>
          </a:xfrm>
          <a:prstGeom prst="rect">
            <a:avLst/>
          </a:prstGeom>
          <a:noFill/>
          <a:ln>
            <a:noFill/>
          </a:ln>
        </p:spPr>
      </p:pic>
      <p:sp>
        <p:nvSpPr>
          <p:cNvPr id="75" name="Google Shape;75;p13"/>
          <p:cNvSpPr txBox="1"/>
          <p:nvPr>
            <p:ph idx="1" type="subTitle"/>
          </p:nvPr>
        </p:nvSpPr>
        <p:spPr>
          <a:xfrm>
            <a:off x="1961132" y="1030225"/>
            <a:ext cx="4157400" cy="567000"/>
          </a:xfrm>
          <a:prstGeom prst="rect">
            <a:avLst/>
          </a:prstGeom>
        </p:spPr>
        <p:txBody>
          <a:bodyPr anchorCtr="0" anchor="t" bIns="91425" lIns="91425" spcFirstLastPara="1" rIns="91425" wrap="square" tIns="91425"/>
          <a:lstStyle>
            <a:lvl1pPr lvl="0" rtl="0">
              <a:spcBef>
                <a:spcPts val="0"/>
              </a:spcBef>
              <a:spcAft>
                <a:spcPts val="0"/>
              </a:spcAft>
              <a:buNone/>
              <a:defRPr sz="1300">
                <a:solidFill>
                  <a:srgbClr val="425B76"/>
                </a:solidFill>
              </a:defRPr>
            </a:lvl1pPr>
            <a:lvl2pPr lvl="1" rtl="0">
              <a:spcBef>
                <a:spcPts val="1600"/>
              </a:spcBef>
              <a:spcAft>
                <a:spcPts val="0"/>
              </a:spcAft>
              <a:buNone/>
              <a:defRPr>
                <a:solidFill>
                  <a:srgbClr val="425B76"/>
                </a:solidFill>
              </a:defRPr>
            </a:lvl2pPr>
            <a:lvl3pPr lvl="2" rtl="0">
              <a:spcBef>
                <a:spcPts val="1600"/>
              </a:spcBef>
              <a:spcAft>
                <a:spcPts val="0"/>
              </a:spcAft>
              <a:buNone/>
              <a:defRPr>
                <a:solidFill>
                  <a:srgbClr val="425B76"/>
                </a:solidFill>
              </a:defRPr>
            </a:lvl3pPr>
            <a:lvl4pPr lvl="3" rtl="0">
              <a:spcBef>
                <a:spcPts val="1600"/>
              </a:spcBef>
              <a:spcAft>
                <a:spcPts val="0"/>
              </a:spcAft>
              <a:buNone/>
              <a:defRPr>
                <a:solidFill>
                  <a:srgbClr val="425B76"/>
                </a:solidFill>
              </a:defRPr>
            </a:lvl4pPr>
            <a:lvl5pPr lvl="4" rtl="0">
              <a:spcBef>
                <a:spcPts val="1600"/>
              </a:spcBef>
              <a:spcAft>
                <a:spcPts val="0"/>
              </a:spcAft>
              <a:buNone/>
              <a:defRPr>
                <a:solidFill>
                  <a:srgbClr val="425B76"/>
                </a:solidFill>
              </a:defRPr>
            </a:lvl5pPr>
            <a:lvl6pPr lvl="5" rtl="0">
              <a:spcBef>
                <a:spcPts val="1600"/>
              </a:spcBef>
              <a:spcAft>
                <a:spcPts val="0"/>
              </a:spcAft>
              <a:buNone/>
              <a:defRPr>
                <a:solidFill>
                  <a:srgbClr val="425B76"/>
                </a:solidFill>
              </a:defRPr>
            </a:lvl6pPr>
            <a:lvl7pPr lvl="6" rtl="0">
              <a:spcBef>
                <a:spcPts val="1600"/>
              </a:spcBef>
              <a:spcAft>
                <a:spcPts val="0"/>
              </a:spcAft>
              <a:buNone/>
              <a:defRPr>
                <a:solidFill>
                  <a:srgbClr val="425B76"/>
                </a:solidFill>
              </a:defRPr>
            </a:lvl7pPr>
            <a:lvl8pPr lvl="7" rtl="0">
              <a:spcBef>
                <a:spcPts val="1600"/>
              </a:spcBef>
              <a:spcAft>
                <a:spcPts val="0"/>
              </a:spcAft>
              <a:buNone/>
              <a:defRPr>
                <a:solidFill>
                  <a:srgbClr val="425B76"/>
                </a:solidFill>
              </a:defRPr>
            </a:lvl8pPr>
            <a:lvl9pPr lvl="8" rtl="0">
              <a:spcBef>
                <a:spcPts val="1600"/>
              </a:spcBef>
              <a:spcAft>
                <a:spcPts val="1600"/>
              </a:spcAft>
              <a:buNone/>
              <a:defRPr>
                <a:solidFill>
                  <a:srgbClr val="425B76"/>
                </a:solidFill>
              </a:defRPr>
            </a:lvl9pPr>
          </a:lstStyle>
          <a:p/>
        </p:txBody>
      </p:sp>
      <p:sp>
        <p:nvSpPr>
          <p:cNvPr id="76" name="Google Shape;76;p13"/>
          <p:cNvSpPr txBox="1"/>
          <p:nvPr>
            <p:ph type="title"/>
          </p:nvPr>
        </p:nvSpPr>
        <p:spPr>
          <a:xfrm>
            <a:off x="1961132" y="1405100"/>
            <a:ext cx="6076500" cy="492600"/>
          </a:xfrm>
          <a:prstGeom prst="rect">
            <a:avLst/>
          </a:prstGeom>
        </p:spPr>
        <p:txBody>
          <a:bodyPr anchorCtr="0" anchor="t" bIns="91425" lIns="91425" spcFirstLastPara="1" rIns="91425" wrap="square" tIns="91425"/>
          <a:lstStyle>
            <a:lvl1pPr lvl="0" rtl="0">
              <a:spcBef>
                <a:spcPts val="0"/>
              </a:spcBef>
              <a:spcAft>
                <a:spcPts val="0"/>
              </a:spcAft>
              <a:buNone/>
              <a:defRPr>
                <a:solidFill>
                  <a:srgbClr val="425B76"/>
                </a:solidFill>
              </a:defRPr>
            </a:lvl1pPr>
            <a:lvl2pPr lvl="1" rtl="0">
              <a:spcBef>
                <a:spcPts val="0"/>
              </a:spcBef>
              <a:spcAft>
                <a:spcPts val="0"/>
              </a:spcAft>
              <a:buNone/>
              <a:defRPr>
                <a:solidFill>
                  <a:srgbClr val="425B76"/>
                </a:solidFill>
              </a:defRPr>
            </a:lvl2pPr>
            <a:lvl3pPr lvl="2" rtl="0">
              <a:spcBef>
                <a:spcPts val="0"/>
              </a:spcBef>
              <a:spcAft>
                <a:spcPts val="0"/>
              </a:spcAft>
              <a:buNone/>
              <a:defRPr>
                <a:solidFill>
                  <a:srgbClr val="425B76"/>
                </a:solidFill>
              </a:defRPr>
            </a:lvl3pPr>
            <a:lvl4pPr lvl="3" rtl="0">
              <a:spcBef>
                <a:spcPts val="0"/>
              </a:spcBef>
              <a:spcAft>
                <a:spcPts val="0"/>
              </a:spcAft>
              <a:buNone/>
              <a:defRPr>
                <a:solidFill>
                  <a:srgbClr val="425B76"/>
                </a:solidFill>
              </a:defRPr>
            </a:lvl4pPr>
            <a:lvl5pPr lvl="4" rtl="0">
              <a:spcBef>
                <a:spcPts val="0"/>
              </a:spcBef>
              <a:spcAft>
                <a:spcPts val="0"/>
              </a:spcAft>
              <a:buNone/>
              <a:defRPr>
                <a:solidFill>
                  <a:srgbClr val="425B76"/>
                </a:solidFill>
              </a:defRPr>
            </a:lvl5pPr>
            <a:lvl6pPr lvl="5" rtl="0">
              <a:spcBef>
                <a:spcPts val="0"/>
              </a:spcBef>
              <a:spcAft>
                <a:spcPts val="0"/>
              </a:spcAft>
              <a:buNone/>
              <a:defRPr>
                <a:solidFill>
                  <a:srgbClr val="425B76"/>
                </a:solidFill>
              </a:defRPr>
            </a:lvl6pPr>
            <a:lvl7pPr lvl="6" rtl="0">
              <a:spcBef>
                <a:spcPts val="0"/>
              </a:spcBef>
              <a:spcAft>
                <a:spcPts val="0"/>
              </a:spcAft>
              <a:buNone/>
              <a:defRPr>
                <a:solidFill>
                  <a:srgbClr val="425B76"/>
                </a:solidFill>
              </a:defRPr>
            </a:lvl7pPr>
            <a:lvl8pPr lvl="7" rtl="0">
              <a:spcBef>
                <a:spcPts val="0"/>
              </a:spcBef>
              <a:spcAft>
                <a:spcPts val="0"/>
              </a:spcAft>
              <a:buNone/>
              <a:defRPr>
                <a:solidFill>
                  <a:srgbClr val="425B76"/>
                </a:solidFill>
              </a:defRPr>
            </a:lvl8pPr>
            <a:lvl9pPr lvl="8" rtl="0">
              <a:spcBef>
                <a:spcPts val="0"/>
              </a:spcBef>
              <a:spcAft>
                <a:spcPts val="0"/>
              </a:spcAft>
              <a:buNone/>
              <a:defRPr>
                <a:solidFill>
                  <a:srgbClr val="425B76"/>
                </a:solidFill>
              </a:defRPr>
            </a:lvl9pPr>
          </a:lstStyle>
          <a:p/>
        </p:txBody>
      </p:sp>
      <p:sp>
        <p:nvSpPr>
          <p:cNvPr id="77" name="Google Shape;77;p1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sz="1300">
                <a:solidFill>
                  <a:srgbClr val="33475B"/>
                </a:solidFill>
                <a:latin typeface="Avenir"/>
                <a:ea typeface="Avenir"/>
                <a:cs typeface="Avenir"/>
                <a:sym typeface="Avenir"/>
              </a:defRPr>
            </a:lvl1pPr>
            <a:lvl2pPr lvl="1" rtl="0">
              <a:buNone/>
              <a:defRPr sz="1300">
                <a:solidFill>
                  <a:srgbClr val="33475B"/>
                </a:solidFill>
                <a:latin typeface="Avenir"/>
                <a:ea typeface="Avenir"/>
                <a:cs typeface="Avenir"/>
                <a:sym typeface="Avenir"/>
              </a:defRPr>
            </a:lvl2pPr>
            <a:lvl3pPr lvl="2" rtl="0">
              <a:buNone/>
              <a:defRPr sz="1300">
                <a:solidFill>
                  <a:srgbClr val="33475B"/>
                </a:solidFill>
                <a:latin typeface="Avenir"/>
                <a:ea typeface="Avenir"/>
                <a:cs typeface="Avenir"/>
                <a:sym typeface="Avenir"/>
              </a:defRPr>
            </a:lvl3pPr>
            <a:lvl4pPr lvl="3" rtl="0">
              <a:buNone/>
              <a:defRPr sz="1300">
                <a:solidFill>
                  <a:srgbClr val="33475B"/>
                </a:solidFill>
                <a:latin typeface="Avenir"/>
                <a:ea typeface="Avenir"/>
                <a:cs typeface="Avenir"/>
                <a:sym typeface="Avenir"/>
              </a:defRPr>
            </a:lvl4pPr>
            <a:lvl5pPr lvl="4" rtl="0">
              <a:buNone/>
              <a:defRPr sz="1300">
                <a:solidFill>
                  <a:srgbClr val="33475B"/>
                </a:solidFill>
                <a:latin typeface="Avenir"/>
                <a:ea typeface="Avenir"/>
                <a:cs typeface="Avenir"/>
                <a:sym typeface="Avenir"/>
              </a:defRPr>
            </a:lvl5pPr>
            <a:lvl6pPr lvl="5" rtl="0">
              <a:buNone/>
              <a:defRPr sz="1300">
                <a:solidFill>
                  <a:srgbClr val="33475B"/>
                </a:solidFill>
                <a:latin typeface="Avenir"/>
                <a:ea typeface="Avenir"/>
                <a:cs typeface="Avenir"/>
                <a:sym typeface="Avenir"/>
              </a:defRPr>
            </a:lvl6pPr>
            <a:lvl7pPr lvl="6" rtl="0">
              <a:buNone/>
              <a:defRPr sz="1300">
                <a:solidFill>
                  <a:srgbClr val="33475B"/>
                </a:solidFill>
                <a:latin typeface="Avenir"/>
                <a:ea typeface="Avenir"/>
                <a:cs typeface="Avenir"/>
                <a:sym typeface="Avenir"/>
              </a:defRPr>
            </a:lvl7pPr>
            <a:lvl8pPr lvl="7" rtl="0">
              <a:buNone/>
              <a:defRPr sz="1300">
                <a:solidFill>
                  <a:srgbClr val="33475B"/>
                </a:solidFill>
                <a:latin typeface="Avenir"/>
                <a:ea typeface="Avenir"/>
                <a:cs typeface="Avenir"/>
                <a:sym typeface="Avenir"/>
              </a:defRPr>
            </a:lvl8pPr>
            <a:lvl9pPr lvl="8" rtl="0">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Slide Sidebar Orange">
  <p:cSld name="BLANK_1_3_1_1_1_1_1_1">
    <p:bg>
      <p:bgPr>
        <a:solidFill>
          <a:srgbClr val="FFFFFF"/>
        </a:solidFill>
      </p:bgPr>
    </p:bg>
    <p:spTree>
      <p:nvGrpSpPr>
        <p:cNvPr id="78" name="Shape 78"/>
        <p:cNvGrpSpPr/>
        <p:nvPr/>
      </p:nvGrpSpPr>
      <p:grpSpPr>
        <a:xfrm>
          <a:off x="0" y="0"/>
          <a:ext cx="0" cy="0"/>
          <a:chOff x="0" y="0"/>
          <a:chExt cx="0" cy="0"/>
        </a:xfrm>
      </p:grpSpPr>
      <p:pic>
        <p:nvPicPr>
          <p:cNvPr id="79" name="Google Shape;79;p14"/>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80" name="Google Shape;80;p14"/>
          <p:cNvSpPr/>
          <p:nvPr/>
        </p:nvSpPr>
        <p:spPr>
          <a:xfrm>
            <a:off x="-9144" y="-1631"/>
            <a:ext cx="1766400" cy="5154300"/>
          </a:xfrm>
          <a:prstGeom prst="rect">
            <a:avLst/>
          </a:prstGeom>
          <a:gradFill>
            <a:gsLst>
              <a:gs pos="0">
                <a:srgbClr val="FF8F59"/>
              </a:gs>
              <a:gs pos="100000">
                <a:srgbClr val="FF7A59"/>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1" name="Google Shape;81;p14"/>
          <p:cNvPicPr preferRelativeResize="0"/>
          <p:nvPr/>
        </p:nvPicPr>
        <p:blipFill>
          <a:blip r:embed="rId3">
            <a:alphaModFix/>
          </a:blip>
          <a:stretch>
            <a:fillRect/>
          </a:stretch>
        </p:blipFill>
        <p:spPr>
          <a:xfrm>
            <a:off x="-9144" y="87577"/>
            <a:ext cx="4157349" cy="3647100"/>
          </a:xfrm>
          <a:prstGeom prst="rect">
            <a:avLst/>
          </a:prstGeom>
          <a:noFill/>
          <a:ln>
            <a:noFill/>
          </a:ln>
        </p:spPr>
      </p:pic>
      <p:sp>
        <p:nvSpPr>
          <p:cNvPr id="82" name="Google Shape;82;p14"/>
          <p:cNvSpPr txBox="1"/>
          <p:nvPr>
            <p:ph idx="1" type="subTitle"/>
          </p:nvPr>
        </p:nvSpPr>
        <p:spPr>
          <a:xfrm>
            <a:off x="1961132" y="1030225"/>
            <a:ext cx="4157400" cy="567000"/>
          </a:xfrm>
          <a:prstGeom prst="rect">
            <a:avLst/>
          </a:prstGeom>
        </p:spPr>
        <p:txBody>
          <a:bodyPr anchorCtr="0" anchor="t" bIns="91425" lIns="91425" spcFirstLastPara="1" rIns="91425" wrap="square" tIns="91425"/>
          <a:lstStyle>
            <a:lvl1pPr lvl="0" rtl="0">
              <a:spcBef>
                <a:spcPts val="0"/>
              </a:spcBef>
              <a:spcAft>
                <a:spcPts val="0"/>
              </a:spcAft>
              <a:buNone/>
              <a:defRPr sz="1300">
                <a:solidFill>
                  <a:srgbClr val="33475B"/>
                </a:solidFill>
              </a:defRPr>
            </a:lvl1pPr>
            <a:lvl2pPr lvl="1" rtl="0">
              <a:spcBef>
                <a:spcPts val="1600"/>
              </a:spcBef>
              <a:spcAft>
                <a:spcPts val="0"/>
              </a:spcAft>
              <a:buNone/>
              <a:defRPr>
                <a:solidFill>
                  <a:srgbClr val="33475B"/>
                </a:solidFill>
              </a:defRPr>
            </a:lvl2pPr>
            <a:lvl3pPr lvl="2" rtl="0">
              <a:spcBef>
                <a:spcPts val="1600"/>
              </a:spcBef>
              <a:spcAft>
                <a:spcPts val="0"/>
              </a:spcAft>
              <a:buNone/>
              <a:defRPr>
                <a:solidFill>
                  <a:srgbClr val="33475B"/>
                </a:solidFill>
              </a:defRPr>
            </a:lvl3pPr>
            <a:lvl4pPr lvl="3" rtl="0">
              <a:spcBef>
                <a:spcPts val="1600"/>
              </a:spcBef>
              <a:spcAft>
                <a:spcPts val="0"/>
              </a:spcAft>
              <a:buNone/>
              <a:defRPr>
                <a:solidFill>
                  <a:srgbClr val="33475B"/>
                </a:solidFill>
              </a:defRPr>
            </a:lvl4pPr>
            <a:lvl5pPr lvl="4" rtl="0">
              <a:spcBef>
                <a:spcPts val="1600"/>
              </a:spcBef>
              <a:spcAft>
                <a:spcPts val="0"/>
              </a:spcAft>
              <a:buNone/>
              <a:defRPr>
                <a:solidFill>
                  <a:srgbClr val="33475B"/>
                </a:solidFill>
              </a:defRPr>
            </a:lvl5pPr>
            <a:lvl6pPr lvl="5" rtl="0">
              <a:spcBef>
                <a:spcPts val="1600"/>
              </a:spcBef>
              <a:spcAft>
                <a:spcPts val="0"/>
              </a:spcAft>
              <a:buNone/>
              <a:defRPr>
                <a:solidFill>
                  <a:srgbClr val="33475B"/>
                </a:solidFill>
              </a:defRPr>
            </a:lvl6pPr>
            <a:lvl7pPr lvl="6" rtl="0">
              <a:spcBef>
                <a:spcPts val="1600"/>
              </a:spcBef>
              <a:spcAft>
                <a:spcPts val="0"/>
              </a:spcAft>
              <a:buNone/>
              <a:defRPr>
                <a:solidFill>
                  <a:srgbClr val="33475B"/>
                </a:solidFill>
              </a:defRPr>
            </a:lvl7pPr>
            <a:lvl8pPr lvl="7" rtl="0">
              <a:spcBef>
                <a:spcPts val="1600"/>
              </a:spcBef>
              <a:spcAft>
                <a:spcPts val="0"/>
              </a:spcAft>
              <a:buNone/>
              <a:defRPr>
                <a:solidFill>
                  <a:srgbClr val="33475B"/>
                </a:solidFill>
              </a:defRPr>
            </a:lvl8pPr>
            <a:lvl9pPr lvl="8" rtl="0">
              <a:spcBef>
                <a:spcPts val="1600"/>
              </a:spcBef>
              <a:spcAft>
                <a:spcPts val="1600"/>
              </a:spcAft>
              <a:buNone/>
              <a:defRPr>
                <a:solidFill>
                  <a:srgbClr val="33475B"/>
                </a:solidFill>
              </a:defRPr>
            </a:lvl9pPr>
          </a:lstStyle>
          <a:p/>
        </p:txBody>
      </p:sp>
      <p:sp>
        <p:nvSpPr>
          <p:cNvPr id="83" name="Google Shape;83;p14"/>
          <p:cNvSpPr txBox="1"/>
          <p:nvPr>
            <p:ph type="title"/>
          </p:nvPr>
        </p:nvSpPr>
        <p:spPr>
          <a:xfrm>
            <a:off x="1961132" y="1405100"/>
            <a:ext cx="6076500" cy="492600"/>
          </a:xfrm>
          <a:prstGeom prst="rect">
            <a:avLst/>
          </a:prstGeom>
        </p:spPr>
        <p:txBody>
          <a:bodyPr anchorCtr="0" anchor="t" bIns="91425" lIns="91425" spcFirstLastPara="1" rIns="91425" wrap="square" tIns="91425"/>
          <a:lstStyle>
            <a:lvl1pPr lvl="0" rtl="0">
              <a:spcBef>
                <a:spcPts val="0"/>
              </a:spcBef>
              <a:spcAft>
                <a:spcPts val="0"/>
              </a:spcAft>
              <a:buNone/>
              <a:defRPr>
                <a:solidFill>
                  <a:srgbClr val="33475B"/>
                </a:solidFill>
              </a:defRPr>
            </a:lvl1pPr>
            <a:lvl2pPr lvl="1" rtl="0">
              <a:spcBef>
                <a:spcPts val="0"/>
              </a:spcBef>
              <a:spcAft>
                <a:spcPts val="0"/>
              </a:spcAft>
              <a:buNone/>
              <a:defRPr>
                <a:solidFill>
                  <a:srgbClr val="33475B"/>
                </a:solidFill>
              </a:defRPr>
            </a:lvl2pPr>
            <a:lvl3pPr lvl="2" rtl="0">
              <a:spcBef>
                <a:spcPts val="0"/>
              </a:spcBef>
              <a:spcAft>
                <a:spcPts val="0"/>
              </a:spcAft>
              <a:buNone/>
              <a:defRPr>
                <a:solidFill>
                  <a:srgbClr val="33475B"/>
                </a:solidFill>
              </a:defRPr>
            </a:lvl3pPr>
            <a:lvl4pPr lvl="3" rtl="0">
              <a:spcBef>
                <a:spcPts val="0"/>
              </a:spcBef>
              <a:spcAft>
                <a:spcPts val="0"/>
              </a:spcAft>
              <a:buNone/>
              <a:defRPr>
                <a:solidFill>
                  <a:srgbClr val="33475B"/>
                </a:solidFill>
              </a:defRPr>
            </a:lvl4pPr>
            <a:lvl5pPr lvl="4" rtl="0">
              <a:spcBef>
                <a:spcPts val="0"/>
              </a:spcBef>
              <a:spcAft>
                <a:spcPts val="0"/>
              </a:spcAft>
              <a:buNone/>
              <a:defRPr>
                <a:solidFill>
                  <a:srgbClr val="33475B"/>
                </a:solidFill>
              </a:defRPr>
            </a:lvl5pPr>
            <a:lvl6pPr lvl="5" rtl="0">
              <a:spcBef>
                <a:spcPts val="0"/>
              </a:spcBef>
              <a:spcAft>
                <a:spcPts val="0"/>
              </a:spcAft>
              <a:buNone/>
              <a:defRPr>
                <a:solidFill>
                  <a:srgbClr val="33475B"/>
                </a:solidFill>
              </a:defRPr>
            </a:lvl6pPr>
            <a:lvl7pPr lvl="6" rtl="0">
              <a:spcBef>
                <a:spcPts val="0"/>
              </a:spcBef>
              <a:spcAft>
                <a:spcPts val="0"/>
              </a:spcAft>
              <a:buNone/>
              <a:defRPr>
                <a:solidFill>
                  <a:srgbClr val="33475B"/>
                </a:solidFill>
              </a:defRPr>
            </a:lvl7pPr>
            <a:lvl8pPr lvl="7" rtl="0">
              <a:spcBef>
                <a:spcPts val="0"/>
              </a:spcBef>
              <a:spcAft>
                <a:spcPts val="0"/>
              </a:spcAft>
              <a:buNone/>
              <a:defRPr>
                <a:solidFill>
                  <a:srgbClr val="33475B"/>
                </a:solidFill>
              </a:defRPr>
            </a:lvl8pPr>
            <a:lvl9pPr lvl="8" rtl="0">
              <a:spcBef>
                <a:spcPts val="0"/>
              </a:spcBef>
              <a:spcAft>
                <a:spcPts val="0"/>
              </a:spcAft>
              <a:buNone/>
              <a:defRPr>
                <a:solidFill>
                  <a:srgbClr val="33475B"/>
                </a:solidFill>
              </a:defRPr>
            </a:lvl9pPr>
          </a:lstStyle>
          <a:p/>
        </p:txBody>
      </p:sp>
      <p:sp>
        <p:nvSpPr>
          <p:cNvPr id="84" name="Google Shape;84;p1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solidFill>
                  <a:srgbClr val="33475B"/>
                </a:solidFill>
                <a:latin typeface="Avenir"/>
                <a:ea typeface="Avenir"/>
                <a:cs typeface="Avenir"/>
                <a:sym typeface="Avenir"/>
              </a:defRPr>
            </a:lvl1pPr>
            <a:lvl2pPr lvl="1">
              <a:buNone/>
              <a:defRPr sz="1300">
                <a:solidFill>
                  <a:srgbClr val="33475B"/>
                </a:solidFill>
                <a:latin typeface="Avenir"/>
                <a:ea typeface="Avenir"/>
                <a:cs typeface="Avenir"/>
                <a:sym typeface="Avenir"/>
              </a:defRPr>
            </a:lvl2pPr>
            <a:lvl3pPr lvl="2">
              <a:buNone/>
              <a:defRPr sz="1300">
                <a:solidFill>
                  <a:srgbClr val="33475B"/>
                </a:solidFill>
                <a:latin typeface="Avenir"/>
                <a:ea typeface="Avenir"/>
                <a:cs typeface="Avenir"/>
                <a:sym typeface="Avenir"/>
              </a:defRPr>
            </a:lvl3pPr>
            <a:lvl4pPr lvl="3">
              <a:buNone/>
              <a:defRPr sz="1300">
                <a:solidFill>
                  <a:srgbClr val="33475B"/>
                </a:solidFill>
                <a:latin typeface="Avenir"/>
                <a:ea typeface="Avenir"/>
                <a:cs typeface="Avenir"/>
                <a:sym typeface="Avenir"/>
              </a:defRPr>
            </a:lvl4pPr>
            <a:lvl5pPr lvl="4">
              <a:buNone/>
              <a:defRPr sz="1300">
                <a:solidFill>
                  <a:srgbClr val="33475B"/>
                </a:solidFill>
                <a:latin typeface="Avenir"/>
                <a:ea typeface="Avenir"/>
                <a:cs typeface="Avenir"/>
                <a:sym typeface="Avenir"/>
              </a:defRPr>
            </a:lvl5pPr>
            <a:lvl6pPr lvl="5">
              <a:buNone/>
              <a:defRPr sz="1300">
                <a:solidFill>
                  <a:srgbClr val="33475B"/>
                </a:solidFill>
                <a:latin typeface="Avenir"/>
                <a:ea typeface="Avenir"/>
                <a:cs typeface="Avenir"/>
                <a:sym typeface="Avenir"/>
              </a:defRPr>
            </a:lvl6pPr>
            <a:lvl7pPr lvl="6">
              <a:buNone/>
              <a:defRPr sz="1300">
                <a:solidFill>
                  <a:srgbClr val="33475B"/>
                </a:solidFill>
                <a:latin typeface="Avenir"/>
                <a:ea typeface="Avenir"/>
                <a:cs typeface="Avenir"/>
                <a:sym typeface="Avenir"/>
              </a:defRPr>
            </a:lvl7pPr>
            <a:lvl8pPr lvl="7">
              <a:buNone/>
              <a:defRPr sz="1300">
                <a:solidFill>
                  <a:srgbClr val="33475B"/>
                </a:solidFill>
                <a:latin typeface="Avenir"/>
                <a:ea typeface="Avenir"/>
                <a:cs typeface="Avenir"/>
                <a:sym typeface="Avenir"/>
              </a:defRPr>
            </a:lvl8pPr>
            <a:lvl9pPr lvl="8">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Slide Sidebar Yellow">
  <p:cSld name="BLANK_1_3_1_1_1_1_1_1_3_2">
    <p:bg>
      <p:bgPr>
        <a:solidFill>
          <a:srgbClr val="FFFFFF"/>
        </a:solidFill>
      </p:bgPr>
    </p:bg>
    <p:spTree>
      <p:nvGrpSpPr>
        <p:cNvPr id="85" name="Shape 85"/>
        <p:cNvGrpSpPr/>
        <p:nvPr/>
      </p:nvGrpSpPr>
      <p:grpSpPr>
        <a:xfrm>
          <a:off x="0" y="0"/>
          <a:ext cx="0" cy="0"/>
          <a:chOff x="0" y="0"/>
          <a:chExt cx="0" cy="0"/>
        </a:xfrm>
      </p:grpSpPr>
      <p:pic>
        <p:nvPicPr>
          <p:cNvPr id="86" name="Google Shape;86;p15"/>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87" name="Google Shape;87;p15"/>
          <p:cNvSpPr/>
          <p:nvPr/>
        </p:nvSpPr>
        <p:spPr>
          <a:xfrm>
            <a:off x="-9144" y="-1631"/>
            <a:ext cx="1766400" cy="5154300"/>
          </a:xfrm>
          <a:prstGeom prst="rect">
            <a:avLst/>
          </a:prstGeom>
          <a:gradFill>
            <a:gsLst>
              <a:gs pos="0">
                <a:srgbClr val="F5C26B"/>
              </a:gs>
              <a:gs pos="100000">
                <a:srgbClr val="FF8F59"/>
              </a:gs>
            </a:gsLst>
            <a:lin ang="80993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8" name="Google Shape;88;p15"/>
          <p:cNvPicPr preferRelativeResize="0"/>
          <p:nvPr/>
        </p:nvPicPr>
        <p:blipFill>
          <a:blip r:embed="rId3">
            <a:alphaModFix/>
          </a:blip>
          <a:stretch>
            <a:fillRect/>
          </a:stretch>
        </p:blipFill>
        <p:spPr>
          <a:xfrm>
            <a:off x="-9144" y="87577"/>
            <a:ext cx="4157349" cy="3647100"/>
          </a:xfrm>
          <a:prstGeom prst="rect">
            <a:avLst/>
          </a:prstGeom>
          <a:noFill/>
          <a:ln>
            <a:noFill/>
          </a:ln>
        </p:spPr>
      </p:pic>
      <p:sp>
        <p:nvSpPr>
          <p:cNvPr id="89" name="Google Shape;89;p15"/>
          <p:cNvSpPr txBox="1"/>
          <p:nvPr>
            <p:ph idx="1" type="subTitle"/>
          </p:nvPr>
        </p:nvSpPr>
        <p:spPr>
          <a:xfrm>
            <a:off x="1961132" y="1030225"/>
            <a:ext cx="4157400" cy="567000"/>
          </a:xfrm>
          <a:prstGeom prst="rect">
            <a:avLst/>
          </a:prstGeom>
        </p:spPr>
        <p:txBody>
          <a:bodyPr anchorCtr="0" anchor="t" bIns="91425" lIns="91425" spcFirstLastPara="1" rIns="91425" wrap="square" tIns="91425"/>
          <a:lstStyle>
            <a:lvl1pPr lvl="0" rtl="0">
              <a:spcBef>
                <a:spcPts val="0"/>
              </a:spcBef>
              <a:spcAft>
                <a:spcPts val="0"/>
              </a:spcAft>
              <a:buNone/>
              <a:defRPr sz="1300">
                <a:solidFill>
                  <a:srgbClr val="425B76"/>
                </a:solidFill>
              </a:defRPr>
            </a:lvl1pPr>
            <a:lvl2pPr lvl="1" rtl="0">
              <a:spcBef>
                <a:spcPts val="1600"/>
              </a:spcBef>
              <a:spcAft>
                <a:spcPts val="0"/>
              </a:spcAft>
              <a:buNone/>
              <a:defRPr>
                <a:solidFill>
                  <a:srgbClr val="425B76"/>
                </a:solidFill>
              </a:defRPr>
            </a:lvl2pPr>
            <a:lvl3pPr lvl="2" rtl="0">
              <a:spcBef>
                <a:spcPts val="1600"/>
              </a:spcBef>
              <a:spcAft>
                <a:spcPts val="0"/>
              </a:spcAft>
              <a:buNone/>
              <a:defRPr>
                <a:solidFill>
                  <a:srgbClr val="425B76"/>
                </a:solidFill>
              </a:defRPr>
            </a:lvl3pPr>
            <a:lvl4pPr lvl="3" rtl="0">
              <a:spcBef>
                <a:spcPts val="1600"/>
              </a:spcBef>
              <a:spcAft>
                <a:spcPts val="0"/>
              </a:spcAft>
              <a:buNone/>
              <a:defRPr>
                <a:solidFill>
                  <a:srgbClr val="425B76"/>
                </a:solidFill>
              </a:defRPr>
            </a:lvl4pPr>
            <a:lvl5pPr lvl="4" rtl="0">
              <a:spcBef>
                <a:spcPts val="1600"/>
              </a:spcBef>
              <a:spcAft>
                <a:spcPts val="0"/>
              </a:spcAft>
              <a:buNone/>
              <a:defRPr>
                <a:solidFill>
                  <a:srgbClr val="425B76"/>
                </a:solidFill>
              </a:defRPr>
            </a:lvl5pPr>
            <a:lvl6pPr lvl="5" rtl="0">
              <a:spcBef>
                <a:spcPts val="1600"/>
              </a:spcBef>
              <a:spcAft>
                <a:spcPts val="0"/>
              </a:spcAft>
              <a:buNone/>
              <a:defRPr>
                <a:solidFill>
                  <a:srgbClr val="425B76"/>
                </a:solidFill>
              </a:defRPr>
            </a:lvl6pPr>
            <a:lvl7pPr lvl="6" rtl="0">
              <a:spcBef>
                <a:spcPts val="1600"/>
              </a:spcBef>
              <a:spcAft>
                <a:spcPts val="0"/>
              </a:spcAft>
              <a:buNone/>
              <a:defRPr>
                <a:solidFill>
                  <a:srgbClr val="425B76"/>
                </a:solidFill>
              </a:defRPr>
            </a:lvl7pPr>
            <a:lvl8pPr lvl="7" rtl="0">
              <a:spcBef>
                <a:spcPts val="1600"/>
              </a:spcBef>
              <a:spcAft>
                <a:spcPts val="0"/>
              </a:spcAft>
              <a:buNone/>
              <a:defRPr>
                <a:solidFill>
                  <a:srgbClr val="425B76"/>
                </a:solidFill>
              </a:defRPr>
            </a:lvl8pPr>
            <a:lvl9pPr lvl="8" rtl="0">
              <a:spcBef>
                <a:spcPts val="1600"/>
              </a:spcBef>
              <a:spcAft>
                <a:spcPts val="1600"/>
              </a:spcAft>
              <a:buNone/>
              <a:defRPr>
                <a:solidFill>
                  <a:srgbClr val="425B76"/>
                </a:solidFill>
              </a:defRPr>
            </a:lvl9pPr>
          </a:lstStyle>
          <a:p/>
        </p:txBody>
      </p:sp>
      <p:sp>
        <p:nvSpPr>
          <p:cNvPr id="90" name="Google Shape;90;p15"/>
          <p:cNvSpPr txBox="1"/>
          <p:nvPr>
            <p:ph type="title"/>
          </p:nvPr>
        </p:nvSpPr>
        <p:spPr>
          <a:xfrm>
            <a:off x="1961132" y="1405100"/>
            <a:ext cx="6076500" cy="492600"/>
          </a:xfrm>
          <a:prstGeom prst="rect">
            <a:avLst/>
          </a:prstGeom>
        </p:spPr>
        <p:txBody>
          <a:bodyPr anchorCtr="0" anchor="t" bIns="91425" lIns="91425" spcFirstLastPara="1" rIns="91425" wrap="square" tIns="91425"/>
          <a:lstStyle>
            <a:lvl1pPr lvl="0" rtl="0">
              <a:spcBef>
                <a:spcPts val="0"/>
              </a:spcBef>
              <a:spcAft>
                <a:spcPts val="0"/>
              </a:spcAft>
              <a:buNone/>
              <a:defRPr>
                <a:solidFill>
                  <a:srgbClr val="425B76"/>
                </a:solidFill>
              </a:defRPr>
            </a:lvl1pPr>
            <a:lvl2pPr lvl="1" rtl="0">
              <a:spcBef>
                <a:spcPts val="0"/>
              </a:spcBef>
              <a:spcAft>
                <a:spcPts val="0"/>
              </a:spcAft>
              <a:buNone/>
              <a:defRPr>
                <a:solidFill>
                  <a:srgbClr val="425B76"/>
                </a:solidFill>
              </a:defRPr>
            </a:lvl2pPr>
            <a:lvl3pPr lvl="2" rtl="0">
              <a:spcBef>
                <a:spcPts val="0"/>
              </a:spcBef>
              <a:spcAft>
                <a:spcPts val="0"/>
              </a:spcAft>
              <a:buNone/>
              <a:defRPr>
                <a:solidFill>
                  <a:srgbClr val="425B76"/>
                </a:solidFill>
              </a:defRPr>
            </a:lvl3pPr>
            <a:lvl4pPr lvl="3" rtl="0">
              <a:spcBef>
                <a:spcPts val="0"/>
              </a:spcBef>
              <a:spcAft>
                <a:spcPts val="0"/>
              </a:spcAft>
              <a:buNone/>
              <a:defRPr>
                <a:solidFill>
                  <a:srgbClr val="425B76"/>
                </a:solidFill>
              </a:defRPr>
            </a:lvl4pPr>
            <a:lvl5pPr lvl="4" rtl="0">
              <a:spcBef>
                <a:spcPts val="0"/>
              </a:spcBef>
              <a:spcAft>
                <a:spcPts val="0"/>
              </a:spcAft>
              <a:buNone/>
              <a:defRPr>
                <a:solidFill>
                  <a:srgbClr val="425B76"/>
                </a:solidFill>
              </a:defRPr>
            </a:lvl5pPr>
            <a:lvl6pPr lvl="5" rtl="0">
              <a:spcBef>
                <a:spcPts val="0"/>
              </a:spcBef>
              <a:spcAft>
                <a:spcPts val="0"/>
              </a:spcAft>
              <a:buNone/>
              <a:defRPr>
                <a:solidFill>
                  <a:srgbClr val="425B76"/>
                </a:solidFill>
              </a:defRPr>
            </a:lvl6pPr>
            <a:lvl7pPr lvl="6" rtl="0">
              <a:spcBef>
                <a:spcPts val="0"/>
              </a:spcBef>
              <a:spcAft>
                <a:spcPts val="0"/>
              </a:spcAft>
              <a:buNone/>
              <a:defRPr>
                <a:solidFill>
                  <a:srgbClr val="425B76"/>
                </a:solidFill>
              </a:defRPr>
            </a:lvl7pPr>
            <a:lvl8pPr lvl="7" rtl="0">
              <a:spcBef>
                <a:spcPts val="0"/>
              </a:spcBef>
              <a:spcAft>
                <a:spcPts val="0"/>
              </a:spcAft>
              <a:buNone/>
              <a:defRPr>
                <a:solidFill>
                  <a:srgbClr val="425B76"/>
                </a:solidFill>
              </a:defRPr>
            </a:lvl8pPr>
            <a:lvl9pPr lvl="8" rtl="0">
              <a:spcBef>
                <a:spcPts val="0"/>
              </a:spcBef>
              <a:spcAft>
                <a:spcPts val="0"/>
              </a:spcAft>
              <a:buNone/>
              <a:defRPr>
                <a:solidFill>
                  <a:srgbClr val="425B76"/>
                </a:solidFill>
              </a:defRPr>
            </a:lvl9pPr>
          </a:lstStyle>
          <a:p/>
        </p:txBody>
      </p:sp>
      <p:sp>
        <p:nvSpPr>
          <p:cNvPr id="91" name="Google Shape;91;p1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sz="1300">
                <a:solidFill>
                  <a:srgbClr val="33475B"/>
                </a:solidFill>
                <a:latin typeface="Avenir"/>
                <a:ea typeface="Avenir"/>
                <a:cs typeface="Avenir"/>
                <a:sym typeface="Avenir"/>
              </a:defRPr>
            </a:lvl1pPr>
            <a:lvl2pPr lvl="1" rtl="0">
              <a:buNone/>
              <a:defRPr sz="1300">
                <a:solidFill>
                  <a:srgbClr val="33475B"/>
                </a:solidFill>
                <a:latin typeface="Avenir"/>
                <a:ea typeface="Avenir"/>
                <a:cs typeface="Avenir"/>
                <a:sym typeface="Avenir"/>
              </a:defRPr>
            </a:lvl2pPr>
            <a:lvl3pPr lvl="2" rtl="0">
              <a:buNone/>
              <a:defRPr sz="1300">
                <a:solidFill>
                  <a:srgbClr val="33475B"/>
                </a:solidFill>
                <a:latin typeface="Avenir"/>
                <a:ea typeface="Avenir"/>
                <a:cs typeface="Avenir"/>
                <a:sym typeface="Avenir"/>
              </a:defRPr>
            </a:lvl3pPr>
            <a:lvl4pPr lvl="3" rtl="0">
              <a:buNone/>
              <a:defRPr sz="1300">
                <a:solidFill>
                  <a:srgbClr val="33475B"/>
                </a:solidFill>
                <a:latin typeface="Avenir"/>
                <a:ea typeface="Avenir"/>
                <a:cs typeface="Avenir"/>
                <a:sym typeface="Avenir"/>
              </a:defRPr>
            </a:lvl4pPr>
            <a:lvl5pPr lvl="4" rtl="0">
              <a:buNone/>
              <a:defRPr sz="1300">
                <a:solidFill>
                  <a:srgbClr val="33475B"/>
                </a:solidFill>
                <a:latin typeface="Avenir"/>
                <a:ea typeface="Avenir"/>
                <a:cs typeface="Avenir"/>
                <a:sym typeface="Avenir"/>
              </a:defRPr>
            </a:lvl5pPr>
            <a:lvl6pPr lvl="5" rtl="0">
              <a:buNone/>
              <a:defRPr sz="1300">
                <a:solidFill>
                  <a:srgbClr val="33475B"/>
                </a:solidFill>
                <a:latin typeface="Avenir"/>
                <a:ea typeface="Avenir"/>
                <a:cs typeface="Avenir"/>
                <a:sym typeface="Avenir"/>
              </a:defRPr>
            </a:lvl6pPr>
            <a:lvl7pPr lvl="6" rtl="0">
              <a:buNone/>
              <a:defRPr sz="1300">
                <a:solidFill>
                  <a:srgbClr val="33475B"/>
                </a:solidFill>
                <a:latin typeface="Avenir"/>
                <a:ea typeface="Avenir"/>
                <a:cs typeface="Avenir"/>
                <a:sym typeface="Avenir"/>
              </a:defRPr>
            </a:lvl7pPr>
            <a:lvl8pPr lvl="7" rtl="0">
              <a:buNone/>
              <a:defRPr sz="1300">
                <a:solidFill>
                  <a:srgbClr val="33475B"/>
                </a:solidFill>
                <a:latin typeface="Avenir"/>
                <a:ea typeface="Avenir"/>
                <a:cs typeface="Avenir"/>
                <a:sym typeface="Avenir"/>
              </a:defRPr>
            </a:lvl8pPr>
            <a:lvl9pPr lvl="8" rtl="0">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Slide Sidebar Green">
  <p:cSld name="BLANK_1_3_1_1_1_1_1_1_3_1_1">
    <p:bg>
      <p:bgPr>
        <a:solidFill>
          <a:srgbClr val="FFFFFF"/>
        </a:solidFill>
      </p:bgPr>
    </p:bg>
    <p:spTree>
      <p:nvGrpSpPr>
        <p:cNvPr id="92" name="Shape 92"/>
        <p:cNvGrpSpPr/>
        <p:nvPr/>
      </p:nvGrpSpPr>
      <p:grpSpPr>
        <a:xfrm>
          <a:off x="0" y="0"/>
          <a:ext cx="0" cy="0"/>
          <a:chOff x="0" y="0"/>
          <a:chExt cx="0" cy="0"/>
        </a:xfrm>
      </p:grpSpPr>
      <p:pic>
        <p:nvPicPr>
          <p:cNvPr id="93" name="Google Shape;93;p16"/>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94" name="Google Shape;94;p16"/>
          <p:cNvSpPr/>
          <p:nvPr/>
        </p:nvSpPr>
        <p:spPr>
          <a:xfrm>
            <a:off x="-9144" y="-1631"/>
            <a:ext cx="1766400" cy="5154300"/>
          </a:xfrm>
          <a:prstGeom prst="rect">
            <a:avLst/>
          </a:prstGeom>
          <a:gradFill>
            <a:gsLst>
              <a:gs pos="0">
                <a:srgbClr val="00BDA5"/>
              </a:gs>
              <a:gs pos="100000">
                <a:srgbClr val="00A4BD"/>
              </a:gs>
            </a:gsLst>
            <a:lin ang="80993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5" name="Google Shape;95;p16"/>
          <p:cNvPicPr preferRelativeResize="0"/>
          <p:nvPr/>
        </p:nvPicPr>
        <p:blipFill>
          <a:blip r:embed="rId3">
            <a:alphaModFix/>
          </a:blip>
          <a:stretch>
            <a:fillRect/>
          </a:stretch>
        </p:blipFill>
        <p:spPr>
          <a:xfrm>
            <a:off x="-9144" y="87577"/>
            <a:ext cx="4157349" cy="3647100"/>
          </a:xfrm>
          <a:prstGeom prst="rect">
            <a:avLst/>
          </a:prstGeom>
          <a:noFill/>
          <a:ln>
            <a:noFill/>
          </a:ln>
        </p:spPr>
      </p:pic>
      <p:sp>
        <p:nvSpPr>
          <p:cNvPr id="96" name="Google Shape;96;p16"/>
          <p:cNvSpPr txBox="1"/>
          <p:nvPr>
            <p:ph idx="1" type="subTitle"/>
          </p:nvPr>
        </p:nvSpPr>
        <p:spPr>
          <a:xfrm>
            <a:off x="1961132" y="1030225"/>
            <a:ext cx="4157400" cy="567000"/>
          </a:xfrm>
          <a:prstGeom prst="rect">
            <a:avLst/>
          </a:prstGeom>
        </p:spPr>
        <p:txBody>
          <a:bodyPr anchorCtr="0" anchor="t" bIns="91425" lIns="91425" spcFirstLastPara="1" rIns="91425" wrap="square" tIns="91425"/>
          <a:lstStyle>
            <a:lvl1pPr lvl="0" rtl="0">
              <a:spcBef>
                <a:spcPts val="0"/>
              </a:spcBef>
              <a:spcAft>
                <a:spcPts val="0"/>
              </a:spcAft>
              <a:buNone/>
              <a:defRPr sz="1300">
                <a:solidFill>
                  <a:srgbClr val="425B76"/>
                </a:solidFill>
              </a:defRPr>
            </a:lvl1pPr>
            <a:lvl2pPr lvl="1" rtl="0">
              <a:spcBef>
                <a:spcPts val="1600"/>
              </a:spcBef>
              <a:spcAft>
                <a:spcPts val="0"/>
              </a:spcAft>
              <a:buNone/>
              <a:defRPr>
                <a:solidFill>
                  <a:srgbClr val="425B76"/>
                </a:solidFill>
              </a:defRPr>
            </a:lvl2pPr>
            <a:lvl3pPr lvl="2" rtl="0">
              <a:spcBef>
                <a:spcPts val="1600"/>
              </a:spcBef>
              <a:spcAft>
                <a:spcPts val="0"/>
              </a:spcAft>
              <a:buNone/>
              <a:defRPr>
                <a:solidFill>
                  <a:srgbClr val="425B76"/>
                </a:solidFill>
              </a:defRPr>
            </a:lvl3pPr>
            <a:lvl4pPr lvl="3" rtl="0">
              <a:spcBef>
                <a:spcPts val="1600"/>
              </a:spcBef>
              <a:spcAft>
                <a:spcPts val="0"/>
              </a:spcAft>
              <a:buNone/>
              <a:defRPr>
                <a:solidFill>
                  <a:srgbClr val="425B76"/>
                </a:solidFill>
              </a:defRPr>
            </a:lvl4pPr>
            <a:lvl5pPr lvl="4" rtl="0">
              <a:spcBef>
                <a:spcPts val="1600"/>
              </a:spcBef>
              <a:spcAft>
                <a:spcPts val="0"/>
              </a:spcAft>
              <a:buNone/>
              <a:defRPr>
                <a:solidFill>
                  <a:srgbClr val="425B76"/>
                </a:solidFill>
              </a:defRPr>
            </a:lvl5pPr>
            <a:lvl6pPr lvl="5" rtl="0">
              <a:spcBef>
                <a:spcPts val="1600"/>
              </a:spcBef>
              <a:spcAft>
                <a:spcPts val="0"/>
              </a:spcAft>
              <a:buNone/>
              <a:defRPr>
                <a:solidFill>
                  <a:srgbClr val="425B76"/>
                </a:solidFill>
              </a:defRPr>
            </a:lvl6pPr>
            <a:lvl7pPr lvl="6" rtl="0">
              <a:spcBef>
                <a:spcPts val="1600"/>
              </a:spcBef>
              <a:spcAft>
                <a:spcPts val="0"/>
              </a:spcAft>
              <a:buNone/>
              <a:defRPr>
                <a:solidFill>
                  <a:srgbClr val="425B76"/>
                </a:solidFill>
              </a:defRPr>
            </a:lvl7pPr>
            <a:lvl8pPr lvl="7" rtl="0">
              <a:spcBef>
                <a:spcPts val="1600"/>
              </a:spcBef>
              <a:spcAft>
                <a:spcPts val="0"/>
              </a:spcAft>
              <a:buNone/>
              <a:defRPr>
                <a:solidFill>
                  <a:srgbClr val="425B76"/>
                </a:solidFill>
              </a:defRPr>
            </a:lvl8pPr>
            <a:lvl9pPr lvl="8" rtl="0">
              <a:spcBef>
                <a:spcPts val="1600"/>
              </a:spcBef>
              <a:spcAft>
                <a:spcPts val="1600"/>
              </a:spcAft>
              <a:buNone/>
              <a:defRPr>
                <a:solidFill>
                  <a:srgbClr val="425B76"/>
                </a:solidFill>
              </a:defRPr>
            </a:lvl9pPr>
          </a:lstStyle>
          <a:p/>
        </p:txBody>
      </p:sp>
      <p:sp>
        <p:nvSpPr>
          <p:cNvPr id="97" name="Google Shape;97;p16"/>
          <p:cNvSpPr txBox="1"/>
          <p:nvPr>
            <p:ph type="title"/>
          </p:nvPr>
        </p:nvSpPr>
        <p:spPr>
          <a:xfrm>
            <a:off x="1961132" y="1405100"/>
            <a:ext cx="6076500" cy="492600"/>
          </a:xfrm>
          <a:prstGeom prst="rect">
            <a:avLst/>
          </a:prstGeom>
        </p:spPr>
        <p:txBody>
          <a:bodyPr anchorCtr="0" anchor="t" bIns="91425" lIns="91425" spcFirstLastPara="1" rIns="91425" wrap="square" tIns="91425"/>
          <a:lstStyle>
            <a:lvl1pPr lvl="0" rtl="0">
              <a:spcBef>
                <a:spcPts val="0"/>
              </a:spcBef>
              <a:spcAft>
                <a:spcPts val="0"/>
              </a:spcAft>
              <a:buNone/>
              <a:defRPr>
                <a:solidFill>
                  <a:srgbClr val="425B76"/>
                </a:solidFill>
              </a:defRPr>
            </a:lvl1pPr>
            <a:lvl2pPr lvl="1" rtl="0">
              <a:spcBef>
                <a:spcPts val="0"/>
              </a:spcBef>
              <a:spcAft>
                <a:spcPts val="0"/>
              </a:spcAft>
              <a:buNone/>
              <a:defRPr>
                <a:solidFill>
                  <a:srgbClr val="425B76"/>
                </a:solidFill>
              </a:defRPr>
            </a:lvl2pPr>
            <a:lvl3pPr lvl="2" rtl="0">
              <a:spcBef>
                <a:spcPts val="0"/>
              </a:spcBef>
              <a:spcAft>
                <a:spcPts val="0"/>
              </a:spcAft>
              <a:buNone/>
              <a:defRPr>
                <a:solidFill>
                  <a:srgbClr val="425B76"/>
                </a:solidFill>
              </a:defRPr>
            </a:lvl3pPr>
            <a:lvl4pPr lvl="3" rtl="0">
              <a:spcBef>
                <a:spcPts val="0"/>
              </a:spcBef>
              <a:spcAft>
                <a:spcPts val="0"/>
              </a:spcAft>
              <a:buNone/>
              <a:defRPr>
                <a:solidFill>
                  <a:srgbClr val="425B76"/>
                </a:solidFill>
              </a:defRPr>
            </a:lvl4pPr>
            <a:lvl5pPr lvl="4" rtl="0">
              <a:spcBef>
                <a:spcPts val="0"/>
              </a:spcBef>
              <a:spcAft>
                <a:spcPts val="0"/>
              </a:spcAft>
              <a:buNone/>
              <a:defRPr>
                <a:solidFill>
                  <a:srgbClr val="425B76"/>
                </a:solidFill>
              </a:defRPr>
            </a:lvl5pPr>
            <a:lvl6pPr lvl="5" rtl="0">
              <a:spcBef>
                <a:spcPts val="0"/>
              </a:spcBef>
              <a:spcAft>
                <a:spcPts val="0"/>
              </a:spcAft>
              <a:buNone/>
              <a:defRPr>
                <a:solidFill>
                  <a:srgbClr val="425B76"/>
                </a:solidFill>
              </a:defRPr>
            </a:lvl6pPr>
            <a:lvl7pPr lvl="6" rtl="0">
              <a:spcBef>
                <a:spcPts val="0"/>
              </a:spcBef>
              <a:spcAft>
                <a:spcPts val="0"/>
              </a:spcAft>
              <a:buNone/>
              <a:defRPr>
                <a:solidFill>
                  <a:srgbClr val="425B76"/>
                </a:solidFill>
              </a:defRPr>
            </a:lvl7pPr>
            <a:lvl8pPr lvl="7" rtl="0">
              <a:spcBef>
                <a:spcPts val="0"/>
              </a:spcBef>
              <a:spcAft>
                <a:spcPts val="0"/>
              </a:spcAft>
              <a:buNone/>
              <a:defRPr>
                <a:solidFill>
                  <a:srgbClr val="425B76"/>
                </a:solidFill>
              </a:defRPr>
            </a:lvl8pPr>
            <a:lvl9pPr lvl="8" rtl="0">
              <a:spcBef>
                <a:spcPts val="0"/>
              </a:spcBef>
              <a:spcAft>
                <a:spcPts val="0"/>
              </a:spcAft>
              <a:buNone/>
              <a:defRPr>
                <a:solidFill>
                  <a:srgbClr val="425B76"/>
                </a:solidFill>
              </a:defRPr>
            </a:lvl9pPr>
          </a:lstStyle>
          <a:p/>
        </p:txBody>
      </p:sp>
      <p:sp>
        <p:nvSpPr>
          <p:cNvPr id="98" name="Google Shape;98;p1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sz="1300">
                <a:solidFill>
                  <a:srgbClr val="33475B"/>
                </a:solidFill>
                <a:latin typeface="Avenir"/>
                <a:ea typeface="Avenir"/>
                <a:cs typeface="Avenir"/>
                <a:sym typeface="Avenir"/>
              </a:defRPr>
            </a:lvl1pPr>
            <a:lvl2pPr lvl="1" rtl="0">
              <a:buNone/>
              <a:defRPr sz="1300">
                <a:solidFill>
                  <a:srgbClr val="33475B"/>
                </a:solidFill>
                <a:latin typeface="Avenir"/>
                <a:ea typeface="Avenir"/>
                <a:cs typeface="Avenir"/>
                <a:sym typeface="Avenir"/>
              </a:defRPr>
            </a:lvl2pPr>
            <a:lvl3pPr lvl="2" rtl="0">
              <a:buNone/>
              <a:defRPr sz="1300">
                <a:solidFill>
                  <a:srgbClr val="33475B"/>
                </a:solidFill>
                <a:latin typeface="Avenir"/>
                <a:ea typeface="Avenir"/>
                <a:cs typeface="Avenir"/>
                <a:sym typeface="Avenir"/>
              </a:defRPr>
            </a:lvl3pPr>
            <a:lvl4pPr lvl="3" rtl="0">
              <a:buNone/>
              <a:defRPr sz="1300">
                <a:solidFill>
                  <a:srgbClr val="33475B"/>
                </a:solidFill>
                <a:latin typeface="Avenir"/>
                <a:ea typeface="Avenir"/>
                <a:cs typeface="Avenir"/>
                <a:sym typeface="Avenir"/>
              </a:defRPr>
            </a:lvl4pPr>
            <a:lvl5pPr lvl="4" rtl="0">
              <a:buNone/>
              <a:defRPr sz="1300">
                <a:solidFill>
                  <a:srgbClr val="33475B"/>
                </a:solidFill>
                <a:latin typeface="Avenir"/>
                <a:ea typeface="Avenir"/>
                <a:cs typeface="Avenir"/>
                <a:sym typeface="Avenir"/>
              </a:defRPr>
            </a:lvl5pPr>
            <a:lvl6pPr lvl="5" rtl="0">
              <a:buNone/>
              <a:defRPr sz="1300">
                <a:solidFill>
                  <a:srgbClr val="33475B"/>
                </a:solidFill>
                <a:latin typeface="Avenir"/>
                <a:ea typeface="Avenir"/>
                <a:cs typeface="Avenir"/>
                <a:sym typeface="Avenir"/>
              </a:defRPr>
            </a:lvl6pPr>
            <a:lvl7pPr lvl="6" rtl="0">
              <a:buNone/>
              <a:defRPr sz="1300">
                <a:solidFill>
                  <a:srgbClr val="33475B"/>
                </a:solidFill>
                <a:latin typeface="Avenir"/>
                <a:ea typeface="Avenir"/>
                <a:cs typeface="Avenir"/>
                <a:sym typeface="Avenir"/>
              </a:defRPr>
            </a:lvl7pPr>
            <a:lvl8pPr lvl="7" rtl="0">
              <a:buNone/>
              <a:defRPr sz="1300">
                <a:solidFill>
                  <a:srgbClr val="33475B"/>
                </a:solidFill>
                <a:latin typeface="Avenir"/>
                <a:ea typeface="Avenir"/>
                <a:cs typeface="Avenir"/>
                <a:sym typeface="Avenir"/>
              </a:defRPr>
            </a:lvl8pPr>
            <a:lvl9pPr lvl="8" rtl="0">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Slide Sidebar Blue">
  <p:cSld name="BLANK_1_3_1_1_1_1_1_1_3_1_1_1">
    <p:bg>
      <p:bgPr>
        <a:solidFill>
          <a:srgbClr val="FFFFFF"/>
        </a:solidFill>
      </p:bgPr>
    </p:bg>
    <p:spTree>
      <p:nvGrpSpPr>
        <p:cNvPr id="99" name="Shape 99"/>
        <p:cNvGrpSpPr/>
        <p:nvPr/>
      </p:nvGrpSpPr>
      <p:grpSpPr>
        <a:xfrm>
          <a:off x="0" y="0"/>
          <a:ext cx="0" cy="0"/>
          <a:chOff x="0" y="0"/>
          <a:chExt cx="0" cy="0"/>
        </a:xfrm>
      </p:grpSpPr>
      <p:pic>
        <p:nvPicPr>
          <p:cNvPr id="100" name="Google Shape;100;p17"/>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101" name="Google Shape;101;p17"/>
          <p:cNvSpPr/>
          <p:nvPr/>
        </p:nvSpPr>
        <p:spPr>
          <a:xfrm>
            <a:off x="-9144" y="-1631"/>
            <a:ext cx="1766400" cy="5154300"/>
          </a:xfrm>
          <a:prstGeom prst="rect">
            <a:avLst/>
          </a:prstGeom>
          <a:gradFill>
            <a:gsLst>
              <a:gs pos="0">
                <a:srgbClr val="6A78D1"/>
              </a:gs>
              <a:gs pos="100000">
                <a:srgbClr val="00A4BD"/>
              </a:gs>
            </a:gsLst>
            <a:lin ang="189007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2" name="Google Shape;102;p17"/>
          <p:cNvPicPr preferRelativeResize="0"/>
          <p:nvPr/>
        </p:nvPicPr>
        <p:blipFill>
          <a:blip r:embed="rId3">
            <a:alphaModFix/>
          </a:blip>
          <a:stretch>
            <a:fillRect/>
          </a:stretch>
        </p:blipFill>
        <p:spPr>
          <a:xfrm>
            <a:off x="-9144" y="87577"/>
            <a:ext cx="4157349" cy="3647100"/>
          </a:xfrm>
          <a:prstGeom prst="rect">
            <a:avLst/>
          </a:prstGeom>
          <a:noFill/>
          <a:ln>
            <a:noFill/>
          </a:ln>
        </p:spPr>
      </p:pic>
      <p:sp>
        <p:nvSpPr>
          <p:cNvPr id="103" name="Google Shape;103;p17"/>
          <p:cNvSpPr txBox="1"/>
          <p:nvPr>
            <p:ph idx="1" type="subTitle"/>
          </p:nvPr>
        </p:nvSpPr>
        <p:spPr>
          <a:xfrm>
            <a:off x="1961132" y="1030225"/>
            <a:ext cx="4157400" cy="567000"/>
          </a:xfrm>
          <a:prstGeom prst="rect">
            <a:avLst/>
          </a:prstGeom>
        </p:spPr>
        <p:txBody>
          <a:bodyPr anchorCtr="0" anchor="t" bIns="91425" lIns="91425" spcFirstLastPara="1" rIns="91425" wrap="square" tIns="91425"/>
          <a:lstStyle>
            <a:lvl1pPr lvl="0" rtl="0">
              <a:spcBef>
                <a:spcPts val="0"/>
              </a:spcBef>
              <a:spcAft>
                <a:spcPts val="0"/>
              </a:spcAft>
              <a:buNone/>
              <a:defRPr sz="1300">
                <a:solidFill>
                  <a:srgbClr val="425B76"/>
                </a:solidFill>
              </a:defRPr>
            </a:lvl1pPr>
            <a:lvl2pPr lvl="1" rtl="0">
              <a:spcBef>
                <a:spcPts val="1600"/>
              </a:spcBef>
              <a:spcAft>
                <a:spcPts val="0"/>
              </a:spcAft>
              <a:buNone/>
              <a:defRPr>
                <a:solidFill>
                  <a:srgbClr val="425B76"/>
                </a:solidFill>
              </a:defRPr>
            </a:lvl2pPr>
            <a:lvl3pPr lvl="2" rtl="0">
              <a:spcBef>
                <a:spcPts val="1600"/>
              </a:spcBef>
              <a:spcAft>
                <a:spcPts val="0"/>
              </a:spcAft>
              <a:buNone/>
              <a:defRPr>
                <a:solidFill>
                  <a:srgbClr val="425B76"/>
                </a:solidFill>
              </a:defRPr>
            </a:lvl3pPr>
            <a:lvl4pPr lvl="3" rtl="0">
              <a:spcBef>
                <a:spcPts val="1600"/>
              </a:spcBef>
              <a:spcAft>
                <a:spcPts val="0"/>
              </a:spcAft>
              <a:buNone/>
              <a:defRPr>
                <a:solidFill>
                  <a:srgbClr val="425B76"/>
                </a:solidFill>
              </a:defRPr>
            </a:lvl4pPr>
            <a:lvl5pPr lvl="4" rtl="0">
              <a:spcBef>
                <a:spcPts val="1600"/>
              </a:spcBef>
              <a:spcAft>
                <a:spcPts val="0"/>
              </a:spcAft>
              <a:buNone/>
              <a:defRPr>
                <a:solidFill>
                  <a:srgbClr val="425B76"/>
                </a:solidFill>
              </a:defRPr>
            </a:lvl5pPr>
            <a:lvl6pPr lvl="5" rtl="0">
              <a:spcBef>
                <a:spcPts val="1600"/>
              </a:spcBef>
              <a:spcAft>
                <a:spcPts val="0"/>
              </a:spcAft>
              <a:buNone/>
              <a:defRPr>
                <a:solidFill>
                  <a:srgbClr val="425B76"/>
                </a:solidFill>
              </a:defRPr>
            </a:lvl6pPr>
            <a:lvl7pPr lvl="6" rtl="0">
              <a:spcBef>
                <a:spcPts val="1600"/>
              </a:spcBef>
              <a:spcAft>
                <a:spcPts val="0"/>
              </a:spcAft>
              <a:buNone/>
              <a:defRPr>
                <a:solidFill>
                  <a:srgbClr val="425B76"/>
                </a:solidFill>
              </a:defRPr>
            </a:lvl7pPr>
            <a:lvl8pPr lvl="7" rtl="0">
              <a:spcBef>
                <a:spcPts val="1600"/>
              </a:spcBef>
              <a:spcAft>
                <a:spcPts val="0"/>
              </a:spcAft>
              <a:buNone/>
              <a:defRPr>
                <a:solidFill>
                  <a:srgbClr val="425B76"/>
                </a:solidFill>
              </a:defRPr>
            </a:lvl8pPr>
            <a:lvl9pPr lvl="8" rtl="0">
              <a:spcBef>
                <a:spcPts val="1600"/>
              </a:spcBef>
              <a:spcAft>
                <a:spcPts val="1600"/>
              </a:spcAft>
              <a:buNone/>
              <a:defRPr>
                <a:solidFill>
                  <a:srgbClr val="425B76"/>
                </a:solidFill>
              </a:defRPr>
            </a:lvl9pPr>
          </a:lstStyle>
          <a:p/>
        </p:txBody>
      </p:sp>
      <p:sp>
        <p:nvSpPr>
          <p:cNvPr id="104" name="Google Shape;104;p17"/>
          <p:cNvSpPr txBox="1"/>
          <p:nvPr>
            <p:ph type="title"/>
          </p:nvPr>
        </p:nvSpPr>
        <p:spPr>
          <a:xfrm>
            <a:off x="1961132" y="1405100"/>
            <a:ext cx="6076500" cy="492600"/>
          </a:xfrm>
          <a:prstGeom prst="rect">
            <a:avLst/>
          </a:prstGeom>
        </p:spPr>
        <p:txBody>
          <a:bodyPr anchorCtr="0" anchor="t" bIns="91425" lIns="91425" spcFirstLastPara="1" rIns="91425" wrap="square" tIns="91425"/>
          <a:lstStyle>
            <a:lvl1pPr lvl="0" rtl="0">
              <a:spcBef>
                <a:spcPts val="0"/>
              </a:spcBef>
              <a:spcAft>
                <a:spcPts val="0"/>
              </a:spcAft>
              <a:buNone/>
              <a:defRPr>
                <a:solidFill>
                  <a:srgbClr val="425B76"/>
                </a:solidFill>
              </a:defRPr>
            </a:lvl1pPr>
            <a:lvl2pPr lvl="1" rtl="0">
              <a:spcBef>
                <a:spcPts val="0"/>
              </a:spcBef>
              <a:spcAft>
                <a:spcPts val="0"/>
              </a:spcAft>
              <a:buNone/>
              <a:defRPr>
                <a:solidFill>
                  <a:srgbClr val="425B76"/>
                </a:solidFill>
              </a:defRPr>
            </a:lvl2pPr>
            <a:lvl3pPr lvl="2" rtl="0">
              <a:spcBef>
                <a:spcPts val="0"/>
              </a:spcBef>
              <a:spcAft>
                <a:spcPts val="0"/>
              </a:spcAft>
              <a:buNone/>
              <a:defRPr>
                <a:solidFill>
                  <a:srgbClr val="425B76"/>
                </a:solidFill>
              </a:defRPr>
            </a:lvl3pPr>
            <a:lvl4pPr lvl="3" rtl="0">
              <a:spcBef>
                <a:spcPts val="0"/>
              </a:spcBef>
              <a:spcAft>
                <a:spcPts val="0"/>
              </a:spcAft>
              <a:buNone/>
              <a:defRPr>
                <a:solidFill>
                  <a:srgbClr val="425B76"/>
                </a:solidFill>
              </a:defRPr>
            </a:lvl4pPr>
            <a:lvl5pPr lvl="4" rtl="0">
              <a:spcBef>
                <a:spcPts val="0"/>
              </a:spcBef>
              <a:spcAft>
                <a:spcPts val="0"/>
              </a:spcAft>
              <a:buNone/>
              <a:defRPr>
                <a:solidFill>
                  <a:srgbClr val="425B76"/>
                </a:solidFill>
              </a:defRPr>
            </a:lvl5pPr>
            <a:lvl6pPr lvl="5" rtl="0">
              <a:spcBef>
                <a:spcPts val="0"/>
              </a:spcBef>
              <a:spcAft>
                <a:spcPts val="0"/>
              </a:spcAft>
              <a:buNone/>
              <a:defRPr>
                <a:solidFill>
                  <a:srgbClr val="425B76"/>
                </a:solidFill>
              </a:defRPr>
            </a:lvl6pPr>
            <a:lvl7pPr lvl="6" rtl="0">
              <a:spcBef>
                <a:spcPts val="0"/>
              </a:spcBef>
              <a:spcAft>
                <a:spcPts val="0"/>
              </a:spcAft>
              <a:buNone/>
              <a:defRPr>
                <a:solidFill>
                  <a:srgbClr val="425B76"/>
                </a:solidFill>
              </a:defRPr>
            </a:lvl7pPr>
            <a:lvl8pPr lvl="7" rtl="0">
              <a:spcBef>
                <a:spcPts val="0"/>
              </a:spcBef>
              <a:spcAft>
                <a:spcPts val="0"/>
              </a:spcAft>
              <a:buNone/>
              <a:defRPr>
                <a:solidFill>
                  <a:srgbClr val="425B76"/>
                </a:solidFill>
              </a:defRPr>
            </a:lvl8pPr>
            <a:lvl9pPr lvl="8" rtl="0">
              <a:spcBef>
                <a:spcPts val="0"/>
              </a:spcBef>
              <a:spcAft>
                <a:spcPts val="0"/>
              </a:spcAft>
              <a:buNone/>
              <a:defRPr>
                <a:solidFill>
                  <a:srgbClr val="425B76"/>
                </a:solidFill>
              </a:defRPr>
            </a:lvl9pPr>
          </a:lstStyle>
          <a:p/>
        </p:txBody>
      </p:sp>
      <p:sp>
        <p:nvSpPr>
          <p:cNvPr id="105" name="Google Shape;105;p1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sz="1300">
                <a:solidFill>
                  <a:srgbClr val="33475B"/>
                </a:solidFill>
                <a:latin typeface="Avenir"/>
                <a:ea typeface="Avenir"/>
                <a:cs typeface="Avenir"/>
                <a:sym typeface="Avenir"/>
              </a:defRPr>
            </a:lvl1pPr>
            <a:lvl2pPr lvl="1" rtl="0">
              <a:buNone/>
              <a:defRPr sz="1300">
                <a:solidFill>
                  <a:srgbClr val="33475B"/>
                </a:solidFill>
                <a:latin typeface="Avenir"/>
                <a:ea typeface="Avenir"/>
                <a:cs typeface="Avenir"/>
                <a:sym typeface="Avenir"/>
              </a:defRPr>
            </a:lvl2pPr>
            <a:lvl3pPr lvl="2" rtl="0">
              <a:buNone/>
              <a:defRPr sz="1300">
                <a:solidFill>
                  <a:srgbClr val="33475B"/>
                </a:solidFill>
                <a:latin typeface="Avenir"/>
                <a:ea typeface="Avenir"/>
                <a:cs typeface="Avenir"/>
                <a:sym typeface="Avenir"/>
              </a:defRPr>
            </a:lvl3pPr>
            <a:lvl4pPr lvl="3" rtl="0">
              <a:buNone/>
              <a:defRPr sz="1300">
                <a:solidFill>
                  <a:srgbClr val="33475B"/>
                </a:solidFill>
                <a:latin typeface="Avenir"/>
                <a:ea typeface="Avenir"/>
                <a:cs typeface="Avenir"/>
                <a:sym typeface="Avenir"/>
              </a:defRPr>
            </a:lvl4pPr>
            <a:lvl5pPr lvl="4" rtl="0">
              <a:buNone/>
              <a:defRPr sz="1300">
                <a:solidFill>
                  <a:srgbClr val="33475B"/>
                </a:solidFill>
                <a:latin typeface="Avenir"/>
                <a:ea typeface="Avenir"/>
                <a:cs typeface="Avenir"/>
                <a:sym typeface="Avenir"/>
              </a:defRPr>
            </a:lvl5pPr>
            <a:lvl6pPr lvl="5" rtl="0">
              <a:buNone/>
              <a:defRPr sz="1300">
                <a:solidFill>
                  <a:srgbClr val="33475B"/>
                </a:solidFill>
                <a:latin typeface="Avenir"/>
                <a:ea typeface="Avenir"/>
                <a:cs typeface="Avenir"/>
                <a:sym typeface="Avenir"/>
              </a:defRPr>
            </a:lvl6pPr>
            <a:lvl7pPr lvl="6" rtl="0">
              <a:buNone/>
              <a:defRPr sz="1300">
                <a:solidFill>
                  <a:srgbClr val="33475B"/>
                </a:solidFill>
                <a:latin typeface="Avenir"/>
                <a:ea typeface="Avenir"/>
                <a:cs typeface="Avenir"/>
                <a:sym typeface="Avenir"/>
              </a:defRPr>
            </a:lvl7pPr>
            <a:lvl8pPr lvl="7" rtl="0">
              <a:buNone/>
              <a:defRPr sz="1300">
                <a:solidFill>
                  <a:srgbClr val="33475B"/>
                </a:solidFill>
                <a:latin typeface="Avenir"/>
                <a:ea typeface="Avenir"/>
                <a:cs typeface="Avenir"/>
                <a:sym typeface="Avenir"/>
              </a:defRPr>
            </a:lvl8pPr>
            <a:lvl9pPr lvl="8" rtl="0">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Sidebar Pink">
  <p:cSld name="BLANK_1_3_1_1_1_1_1_1_1_2_2">
    <p:bg>
      <p:bgPr>
        <a:solidFill>
          <a:srgbClr val="FFFFFF"/>
        </a:solidFill>
      </p:bgPr>
    </p:bg>
    <p:spTree>
      <p:nvGrpSpPr>
        <p:cNvPr id="106" name="Shape 106"/>
        <p:cNvGrpSpPr/>
        <p:nvPr/>
      </p:nvGrpSpPr>
      <p:grpSpPr>
        <a:xfrm>
          <a:off x="0" y="0"/>
          <a:ext cx="0" cy="0"/>
          <a:chOff x="0" y="0"/>
          <a:chExt cx="0" cy="0"/>
        </a:xfrm>
      </p:grpSpPr>
      <p:sp>
        <p:nvSpPr>
          <p:cNvPr id="107" name="Google Shape;107;p18"/>
          <p:cNvSpPr/>
          <p:nvPr/>
        </p:nvSpPr>
        <p:spPr>
          <a:xfrm>
            <a:off x="-9144" y="-1631"/>
            <a:ext cx="1034100" cy="5154300"/>
          </a:xfrm>
          <a:prstGeom prst="rect">
            <a:avLst/>
          </a:prstGeom>
          <a:gradFill>
            <a:gsLst>
              <a:gs pos="0">
                <a:srgbClr val="F2545B"/>
              </a:gs>
              <a:gs pos="100000">
                <a:srgbClr val="F2547D"/>
              </a:gs>
            </a:gsLst>
            <a:lin ang="80993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8" name="Google Shape;108;p18"/>
          <p:cNvPicPr preferRelativeResize="0"/>
          <p:nvPr/>
        </p:nvPicPr>
        <p:blipFill>
          <a:blip r:embed="rId2">
            <a:alphaModFix/>
          </a:blip>
          <a:stretch>
            <a:fillRect/>
          </a:stretch>
        </p:blipFill>
        <p:spPr>
          <a:xfrm>
            <a:off x="-600075" y="-579600"/>
            <a:ext cx="2215950" cy="6302700"/>
          </a:xfrm>
          <a:prstGeom prst="rect">
            <a:avLst/>
          </a:prstGeom>
          <a:noFill/>
          <a:ln>
            <a:noFill/>
          </a:ln>
        </p:spPr>
      </p:pic>
      <p:pic>
        <p:nvPicPr>
          <p:cNvPr id="109" name="Google Shape;109;p18"/>
          <p:cNvPicPr preferRelativeResize="0"/>
          <p:nvPr/>
        </p:nvPicPr>
        <p:blipFill>
          <a:blip r:embed="rId3">
            <a:alphaModFix/>
          </a:blip>
          <a:stretch>
            <a:fillRect/>
          </a:stretch>
        </p:blipFill>
        <p:spPr>
          <a:xfrm>
            <a:off x="8445583" y="4406536"/>
            <a:ext cx="666100" cy="707213"/>
          </a:xfrm>
          <a:prstGeom prst="rect">
            <a:avLst/>
          </a:prstGeom>
          <a:noFill/>
          <a:ln>
            <a:noFill/>
          </a:ln>
        </p:spPr>
      </p:pic>
      <p:sp>
        <p:nvSpPr>
          <p:cNvPr id="110" name="Google Shape;110;p1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sz="1300">
                <a:solidFill>
                  <a:srgbClr val="33475B"/>
                </a:solidFill>
                <a:latin typeface="Avenir"/>
                <a:ea typeface="Avenir"/>
                <a:cs typeface="Avenir"/>
                <a:sym typeface="Avenir"/>
              </a:defRPr>
            </a:lvl1pPr>
            <a:lvl2pPr lvl="1" rtl="0">
              <a:buNone/>
              <a:defRPr sz="1300">
                <a:solidFill>
                  <a:srgbClr val="33475B"/>
                </a:solidFill>
                <a:latin typeface="Avenir"/>
                <a:ea typeface="Avenir"/>
                <a:cs typeface="Avenir"/>
                <a:sym typeface="Avenir"/>
              </a:defRPr>
            </a:lvl2pPr>
            <a:lvl3pPr lvl="2" rtl="0">
              <a:buNone/>
              <a:defRPr sz="1300">
                <a:solidFill>
                  <a:srgbClr val="33475B"/>
                </a:solidFill>
                <a:latin typeface="Avenir"/>
                <a:ea typeface="Avenir"/>
                <a:cs typeface="Avenir"/>
                <a:sym typeface="Avenir"/>
              </a:defRPr>
            </a:lvl3pPr>
            <a:lvl4pPr lvl="3" rtl="0">
              <a:buNone/>
              <a:defRPr sz="1300">
                <a:solidFill>
                  <a:srgbClr val="33475B"/>
                </a:solidFill>
                <a:latin typeface="Avenir"/>
                <a:ea typeface="Avenir"/>
                <a:cs typeface="Avenir"/>
                <a:sym typeface="Avenir"/>
              </a:defRPr>
            </a:lvl4pPr>
            <a:lvl5pPr lvl="4" rtl="0">
              <a:buNone/>
              <a:defRPr sz="1300">
                <a:solidFill>
                  <a:srgbClr val="33475B"/>
                </a:solidFill>
                <a:latin typeface="Avenir"/>
                <a:ea typeface="Avenir"/>
                <a:cs typeface="Avenir"/>
                <a:sym typeface="Avenir"/>
              </a:defRPr>
            </a:lvl5pPr>
            <a:lvl6pPr lvl="5" rtl="0">
              <a:buNone/>
              <a:defRPr sz="1300">
                <a:solidFill>
                  <a:srgbClr val="33475B"/>
                </a:solidFill>
                <a:latin typeface="Avenir"/>
                <a:ea typeface="Avenir"/>
                <a:cs typeface="Avenir"/>
                <a:sym typeface="Avenir"/>
              </a:defRPr>
            </a:lvl6pPr>
            <a:lvl7pPr lvl="6" rtl="0">
              <a:buNone/>
              <a:defRPr sz="1300">
                <a:solidFill>
                  <a:srgbClr val="33475B"/>
                </a:solidFill>
                <a:latin typeface="Avenir"/>
                <a:ea typeface="Avenir"/>
                <a:cs typeface="Avenir"/>
                <a:sym typeface="Avenir"/>
              </a:defRPr>
            </a:lvl7pPr>
            <a:lvl8pPr lvl="7" rtl="0">
              <a:buNone/>
              <a:defRPr sz="1300">
                <a:solidFill>
                  <a:srgbClr val="33475B"/>
                </a:solidFill>
                <a:latin typeface="Avenir"/>
                <a:ea typeface="Avenir"/>
                <a:cs typeface="Avenir"/>
                <a:sym typeface="Avenir"/>
              </a:defRPr>
            </a:lvl8pPr>
            <a:lvl9pPr lvl="8" rtl="0">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
        <p:nvSpPr>
          <p:cNvPr id="111" name="Google Shape;111;p18"/>
          <p:cNvSpPr txBox="1"/>
          <p:nvPr>
            <p:ph type="title"/>
          </p:nvPr>
        </p:nvSpPr>
        <p:spPr>
          <a:xfrm>
            <a:off x="1405510" y="226691"/>
            <a:ext cx="7330500" cy="492600"/>
          </a:xfrm>
          <a:prstGeom prst="rect">
            <a:avLst/>
          </a:prstGeom>
        </p:spPr>
        <p:txBody>
          <a:bodyPr anchorCtr="0" anchor="t" bIns="91425" lIns="91425" spcFirstLastPara="1" rIns="91425" wrap="square" tIns="91425"/>
          <a:lstStyle>
            <a:lvl1pPr lvl="0">
              <a:spcBef>
                <a:spcPts val="0"/>
              </a:spcBef>
              <a:spcAft>
                <a:spcPts val="0"/>
              </a:spcAft>
              <a:buNone/>
              <a:defRPr/>
            </a:lvl1pPr>
            <a:lvl2pPr lvl="1">
              <a:spcBef>
                <a:spcPts val="0"/>
              </a:spcBef>
              <a:spcAft>
                <a:spcPts val="0"/>
              </a:spcAft>
              <a:buNone/>
              <a:defRPr/>
            </a:lvl2pPr>
            <a:lvl3pPr lvl="2">
              <a:spcBef>
                <a:spcPts val="0"/>
              </a:spcBef>
              <a:spcAft>
                <a:spcPts val="0"/>
              </a:spcAft>
              <a:buNone/>
              <a:defRPr/>
            </a:lvl3pPr>
            <a:lvl4pPr lvl="3">
              <a:spcBef>
                <a:spcPts val="0"/>
              </a:spcBef>
              <a:spcAft>
                <a:spcPts val="0"/>
              </a:spcAft>
              <a:buNone/>
              <a:defRPr/>
            </a:lvl4pPr>
            <a:lvl5pPr lvl="4">
              <a:spcBef>
                <a:spcPts val="0"/>
              </a:spcBef>
              <a:spcAft>
                <a:spcPts val="0"/>
              </a:spcAft>
              <a:buNone/>
              <a:defRPr/>
            </a:lvl5pPr>
            <a:lvl6pPr lvl="5">
              <a:spcBef>
                <a:spcPts val="0"/>
              </a:spcBef>
              <a:spcAft>
                <a:spcPts val="0"/>
              </a:spcAft>
              <a:buNone/>
              <a:defRPr/>
            </a:lvl6pPr>
            <a:lvl7pPr lvl="6">
              <a:spcBef>
                <a:spcPts val="0"/>
              </a:spcBef>
              <a:spcAft>
                <a:spcPts val="0"/>
              </a:spcAft>
              <a:buNone/>
              <a:defRPr/>
            </a:lvl7pPr>
            <a:lvl8pPr lvl="7">
              <a:spcBef>
                <a:spcPts val="0"/>
              </a:spcBef>
              <a:spcAft>
                <a:spcPts val="0"/>
              </a:spcAft>
              <a:buNone/>
              <a:defRPr/>
            </a:lvl8pPr>
            <a:lvl9pPr lvl="8">
              <a:spcBef>
                <a:spcPts val="0"/>
              </a:spcBef>
              <a:spcAft>
                <a:spcPts val="0"/>
              </a:spcAft>
              <a:buNone/>
              <a:defRPr/>
            </a:lvl9pPr>
          </a:lstStyle>
          <a:p/>
        </p:txBody>
      </p:sp>
      <p:sp>
        <p:nvSpPr>
          <p:cNvPr id="112" name="Google Shape;112;p18"/>
          <p:cNvSpPr txBox="1"/>
          <p:nvPr>
            <p:ph idx="1" type="subTitle"/>
          </p:nvPr>
        </p:nvSpPr>
        <p:spPr>
          <a:xfrm>
            <a:off x="1396625" y="816959"/>
            <a:ext cx="7330500" cy="570300"/>
          </a:xfrm>
          <a:prstGeom prst="rect">
            <a:avLst/>
          </a:prstGeom>
        </p:spPr>
        <p:txBody>
          <a:bodyPr anchorCtr="0" anchor="t" bIns="91425" lIns="91425" spcFirstLastPara="1" rIns="91425" wrap="square" tIns="91425"/>
          <a:lstStyle>
            <a:lvl1pPr lvl="0">
              <a:spcBef>
                <a:spcPts val="0"/>
              </a:spcBef>
              <a:spcAft>
                <a:spcPts val="0"/>
              </a:spcAft>
              <a:buNone/>
              <a:defRPr b="1" sz="1800"/>
            </a:lvl1pPr>
            <a:lvl2pPr lvl="1">
              <a:spcBef>
                <a:spcPts val="1600"/>
              </a:spcBef>
              <a:spcAft>
                <a:spcPts val="0"/>
              </a:spcAft>
              <a:buNone/>
              <a:defRPr/>
            </a:lvl2pPr>
            <a:lvl3pPr lvl="2">
              <a:spcBef>
                <a:spcPts val="1600"/>
              </a:spcBef>
              <a:spcAft>
                <a:spcPts val="0"/>
              </a:spcAft>
              <a:buNone/>
              <a:defRPr/>
            </a:lvl3pPr>
            <a:lvl4pPr lvl="3">
              <a:spcBef>
                <a:spcPts val="1600"/>
              </a:spcBef>
              <a:spcAft>
                <a:spcPts val="0"/>
              </a:spcAft>
              <a:buNone/>
              <a:defRPr/>
            </a:lvl4pPr>
            <a:lvl5pPr lvl="4">
              <a:spcBef>
                <a:spcPts val="1600"/>
              </a:spcBef>
              <a:spcAft>
                <a:spcPts val="0"/>
              </a:spcAft>
              <a:buNone/>
              <a:defRPr/>
            </a:lvl5pPr>
            <a:lvl6pPr lvl="5">
              <a:spcBef>
                <a:spcPts val="1600"/>
              </a:spcBef>
              <a:spcAft>
                <a:spcPts val="0"/>
              </a:spcAft>
              <a:buNone/>
              <a:defRPr/>
            </a:lvl6pPr>
            <a:lvl7pPr lvl="6">
              <a:spcBef>
                <a:spcPts val="1600"/>
              </a:spcBef>
              <a:spcAft>
                <a:spcPts val="0"/>
              </a:spcAft>
              <a:buNone/>
              <a:defRPr/>
            </a:lvl7pPr>
            <a:lvl8pPr lvl="7">
              <a:spcBef>
                <a:spcPts val="1600"/>
              </a:spcBef>
              <a:spcAft>
                <a:spcPts val="0"/>
              </a:spcAft>
              <a:buNone/>
              <a:defRPr/>
            </a:lvl8pPr>
            <a:lvl9pPr lvl="8">
              <a:spcBef>
                <a:spcPts val="1600"/>
              </a:spcBef>
              <a:spcAft>
                <a:spcPts val="1600"/>
              </a:spcAft>
              <a:buNone/>
              <a:defRPr/>
            </a:lvl9pPr>
          </a:lstStyle>
          <a:p/>
        </p:txBody>
      </p:sp>
      <p:sp>
        <p:nvSpPr>
          <p:cNvPr id="113" name="Google Shape;113;p18"/>
          <p:cNvSpPr txBox="1"/>
          <p:nvPr>
            <p:ph idx="2" type="body"/>
          </p:nvPr>
        </p:nvSpPr>
        <p:spPr>
          <a:xfrm>
            <a:off x="1387423" y="1701575"/>
            <a:ext cx="5589300" cy="29391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292100" lvl="3" marL="1828800">
              <a:spcBef>
                <a:spcPts val="1600"/>
              </a:spcBef>
              <a:spcAft>
                <a:spcPts val="0"/>
              </a:spcAft>
              <a:buSzPts val="1000"/>
              <a:buChar char="●"/>
              <a:defRPr/>
            </a:lvl4pPr>
            <a:lvl5pPr indent="-279400" lvl="4" marL="2286000">
              <a:spcBef>
                <a:spcPts val="1600"/>
              </a:spcBef>
              <a:spcAft>
                <a:spcPts val="0"/>
              </a:spcAft>
              <a:buSzPts val="800"/>
              <a:buChar char="○"/>
              <a:defRPr/>
            </a:lvl5pPr>
            <a:lvl6pPr indent="-279400" lvl="5" marL="2743200">
              <a:spcBef>
                <a:spcPts val="1600"/>
              </a:spcBef>
              <a:spcAft>
                <a:spcPts val="0"/>
              </a:spcAft>
              <a:buSzPts val="800"/>
              <a:buChar char="■"/>
              <a:defRPr/>
            </a:lvl6pPr>
            <a:lvl7pPr indent="-279400" lvl="6" marL="3200400">
              <a:spcBef>
                <a:spcPts val="1600"/>
              </a:spcBef>
              <a:spcAft>
                <a:spcPts val="0"/>
              </a:spcAft>
              <a:buSzPts val="800"/>
              <a:buChar char="●"/>
              <a:defRPr/>
            </a:lvl7pPr>
            <a:lvl8pPr indent="-279400" lvl="7" marL="3657600">
              <a:spcBef>
                <a:spcPts val="1600"/>
              </a:spcBef>
              <a:spcAft>
                <a:spcPts val="0"/>
              </a:spcAft>
              <a:buSzPts val="800"/>
              <a:buChar char="○"/>
              <a:defRPr/>
            </a:lvl8pPr>
            <a:lvl9pPr indent="-279400" lvl="8" marL="4114800">
              <a:spcBef>
                <a:spcPts val="1600"/>
              </a:spcBef>
              <a:spcAft>
                <a:spcPts val="1600"/>
              </a:spcAft>
              <a:buSzPts val="800"/>
              <a:buChar char="■"/>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Sidebar Pink/Orange">
  <p:cSld name="BLANK_1_3_1_1_1_1_1_1_1_2_1">
    <p:bg>
      <p:bgPr>
        <a:solidFill>
          <a:srgbClr val="FFFFFF"/>
        </a:solidFill>
      </p:bgPr>
    </p:bg>
    <p:spTree>
      <p:nvGrpSpPr>
        <p:cNvPr id="114" name="Shape 114"/>
        <p:cNvGrpSpPr/>
        <p:nvPr/>
      </p:nvGrpSpPr>
      <p:grpSpPr>
        <a:xfrm>
          <a:off x="0" y="0"/>
          <a:ext cx="0" cy="0"/>
          <a:chOff x="0" y="0"/>
          <a:chExt cx="0" cy="0"/>
        </a:xfrm>
      </p:grpSpPr>
      <p:pic>
        <p:nvPicPr>
          <p:cNvPr id="115" name="Google Shape;115;p19"/>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116" name="Google Shape;116;p1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sz="1300">
                <a:solidFill>
                  <a:srgbClr val="33475B"/>
                </a:solidFill>
                <a:latin typeface="Avenir"/>
                <a:ea typeface="Avenir"/>
                <a:cs typeface="Avenir"/>
                <a:sym typeface="Avenir"/>
              </a:defRPr>
            </a:lvl1pPr>
            <a:lvl2pPr lvl="1" rtl="0">
              <a:buNone/>
              <a:defRPr sz="1300">
                <a:solidFill>
                  <a:srgbClr val="33475B"/>
                </a:solidFill>
                <a:latin typeface="Avenir"/>
                <a:ea typeface="Avenir"/>
                <a:cs typeface="Avenir"/>
                <a:sym typeface="Avenir"/>
              </a:defRPr>
            </a:lvl2pPr>
            <a:lvl3pPr lvl="2" rtl="0">
              <a:buNone/>
              <a:defRPr sz="1300">
                <a:solidFill>
                  <a:srgbClr val="33475B"/>
                </a:solidFill>
                <a:latin typeface="Avenir"/>
                <a:ea typeface="Avenir"/>
                <a:cs typeface="Avenir"/>
                <a:sym typeface="Avenir"/>
              </a:defRPr>
            </a:lvl3pPr>
            <a:lvl4pPr lvl="3" rtl="0">
              <a:buNone/>
              <a:defRPr sz="1300">
                <a:solidFill>
                  <a:srgbClr val="33475B"/>
                </a:solidFill>
                <a:latin typeface="Avenir"/>
                <a:ea typeface="Avenir"/>
                <a:cs typeface="Avenir"/>
                <a:sym typeface="Avenir"/>
              </a:defRPr>
            </a:lvl4pPr>
            <a:lvl5pPr lvl="4" rtl="0">
              <a:buNone/>
              <a:defRPr sz="1300">
                <a:solidFill>
                  <a:srgbClr val="33475B"/>
                </a:solidFill>
                <a:latin typeface="Avenir"/>
                <a:ea typeface="Avenir"/>
                <a:cs typeface="Avenir"/>
                <a:sym typeface="Avenir"/>
              </a:defRPr>
            </a:lvl5pPr>
            <a:lvl6pPr lvl="5" rtl="0">
              <a:buNone/>
              <a:defRPr sz="1300">
                <a:solidFill>
                  <a:srgbClr val="33475B"/>
                </a:solidFill>
                <a:latin typeface="Avenir"/>
                <a:ea typeface="Avenir"/>
                <a:cs typeface="Avenir"/>
                <a:sym typeface="Avenir"/>
              </a:defRPr>
            </a:lvl6pPr>
            <a:lvl7pPr lvl="6" rtl="0">
              <a:buNone/>
              <a:defRPr sz="1300">
                <a:solidFill>
                  <a:srgbClr val="33475B"/>
                </a:solidFill>
                <a:latin typeface="Avenir"/>
                <a:ea typeface="Avenir"/>
                <a:cs typeface="Avenir"/>
                <a:sym typeface="Avenir"/>
              </a:defRPr>
            </a:lvl7pPr>
            <a:lvl8pPr lvl="7" rtl="0">
              <a:buNone/>
              <a:defRPr sz="1300">
                <a:solidFill>
                  <a:srgbClr val="33475B"/>
                </a:solidFill>
                <a:latin typeface="Avenir"/>
                <a:ea typeface="Avenir"/>
                <a:cs typeface="Avenir"/>
                <a:sym typeface="Avenir"/>
              </a:defRPr>
            </a:lvl8pPr>
            <a:lvl9pPr lvl="8" rtl="0">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
        <p:nvSpPr>
          <p:cNvPr id="117" name="Google Shape;117;p19"/>
          <p:cNvSpPr/>
          <p:nvPr/>
        </p:nvSpPr>
        <p:spPr>
          <a:xfrm>
            <a:off x="-9144" y="-1631"/>
            <a:ext cx="1034100" cy="5154300"/>
          </a:xfrm>
          <a:prstGeom prst="rect">
            <a:avLst/>
          </a:prstGeom>
          <a:gradFill>
            <a:gsLst>
              <a:gs pos="0">
                <a:srgbClr val="FF7A59"/>
              </a:gs>
              <a:gs pos="100000">
                <a:srgbClr val="F2545B"/>
              </a:gs>
            </a:gsLst>
            <a:lin ang="80993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18" name="Google Shape;118;p19"/>
          <p:cNvPicPr preferRelativeResize="0"/>
          <p:nvPr/>
        </p:nvPicPr>
        <p:blipFill>
          <a:blip r:embed="rId3">
            <a:alphaModFix/>
          </a:blip>
          <a:stretch>
            <a:fillRect/>
          </a:stretch>
        </p:blipFill>
        <p:spPr>
          <a:xfrm>
            <a:off x="-600075" y="-579600"/>
            <a:ext cx="2215950" cy="6302700"/>
          </a:xfrm>
          <a:prstGeom prst="rect">
            <a:avLst/>
          </a:prstGeom>
          <a:noFill/>
          <a:ln>
            <a:noFill/>
          </a:ln>
        </p:spPr>
      </p:pic>
      <p:sp>
        <p:nvSpPr>
          <p:cNvPr id="119" name="Google Shape;119;p19"/>
          <p:cNvSpPr txBox="1"/>
          <p:nvPr>
            <p:ph type="title"/>
          </p:nvPr>
        </p:nvSpPr>
        <p:spPr>
          <a:xfrm>
            <a:off x="1405510" y="226691"/>
            <a:ext cx="7330500" cy="492600"/>
          </a:xfrm>
          <a:prstGeom prst="rect">
            <a:avLst/>
          </a:prstGeom>
        </p:spPr>
        <p:txBody>
          <a:bodyPr anchorCtr="0" anchor="t" bIns="91425" lIns="91425" spcFirstLastPara="1" rIns="91425" wrap="square" tIns="91425"/>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120" name="Google Shape;120;p19"/>
          <p:cNvSpPr txBox="1"/>
          <p:nvPr>
            <p:ph idx="1" type="subTitle"/>
          </p:nvPr>
        </p:nvSpPr>
        <p:spPr>
          <a:xfrm>
            <a:off x="1396625" y="816959"/>
            <a:ext cx="7330500" cy="570300"/>
          </a:xfrm>
          <a:prstGeom prst="rect">
            <a:avLst/>
          </a:prstGeom>
        </p:spPr>
        <p:txBody>
          <a:bodyPr anchorCtr="0" anchor="t" bIns="91425" lIns="91425" spcFirstLastPara="1" rIns="91425" wrap="square" tIns="91425"/>
          <a:lstStyle>
            <a:lvl1pPr lvl="0" rtl="0">
              <a:spcBef>
                <a:spcPts val="0"/>
              </a:spcBef>
              <a:spcAft>
                <a:spcPts val="0"/>
              </a:spcAft>
              <a:buNone/>
              <a:defRPr b="1" sz="18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121" name="Google Shape;121;p19"/>
          <p:cNvSpPr txBox="1"/>
          <p:nvPr>
            <p:ph idx="2" type="body"/>
          </p:nvPr>
        </p:nvSpPr>
        <p:spPr>
          <a:xfrm>
            <a:off x="1387423" y="1701575"/>
            <a:ext cx="5589300" cy="29391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292100" lvl="3" marL="1828800" rtl="0">
              <a:spcBef>
                <a:spcPts val="1600"/>
              </a:spcBef>
              <a:spcAft>
                <a:spcPts val="0"/>
              </a:spcAft>
              <a:buSzPts val="1000"/>
              <a:buChar char="●"/>
              <a:defRPr/>
            </a:lvl4pPr>
            <a:lvl5pPr indent="-279400" lvl="4" marL="2286000" rtl="0">
              <a:spcBef>
                <a:spcPts val="1600"/>
              </a:spcBef>
              <a:spcAft>
                <a:spcPts val="0"/>
              </a:spcAft>
              <a:buSzPts val="800"/>
              <a:buChar char="○"/>
              <a:defRPr/>
            </a:lvl5pPr>
            <a:lvl6pPr indent="-279400" lvl="5" marL="2743200" rtl="0">
              <a:spcBef>
                <a:spcPts val="1600"/>
              </a:spcBef>
              <a:spcAft>
                <a:spcPts val="0"/>
              </a:spcAft>
              <a:buSzPts val="800"/>
              <a:buChar char="■"/>
              <a:defRPr/>
            </a:lvl6pPr>
            <a:lvl7pPr indent="-279400" lvl="6" marL="3200400" rtl="0">
              <a:spcBef>
                <a:spcPts val="1600"/>
              </a:spcBef>
              <a:spcAft>
                <a:spcPts val="0"/>
              </a:spcAft>
              <a:buSzPts val="800"/>
              <a:buChar char="●"/>
              <a:defRPr/>
            </a:lvl7pPr>
            <a:lvl8pPr indent="-279400" lvl="7" marL="3657600" rtl="0">
              <a:spcBef>
                <a:spcPts val="1600"/>
              </a:spcBef>
              <a:spcAft>
                <a:spcPts val="0"/>
              </a:spcAft>
              <a:buSzPts val="800"/>
              <a:buChar char="○"/>
              <a:defRPr/>
            </a:lvl8pPr>
            <a:lvl9pPr indent="-279400" lvl="8" marL="4114800" rtl="0">
              <a:spcBef>
                <a:spcPts val="1600"/>
              </a:spcBef>
              <a:spcAft>
                <a:spcPts val="1600"/>
              </a:spcAft>
              <a:buSzPts val="800"/>
              <a:buChar char="■"/>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Sidebar Orange">
  <p:cSld name="BLANK_1_3_1_1_1_1_1_1_1">
    <p:bg>
      <p:bgPr>
        <a:solidFill>
          <a:srgbClr val="FFFFFF"/>
        </a:solidFill>
      </p:bgPr>
    </p:bg>
    <p:spTree>
      <p:nvGrpSpPr>
        <p:cNvPr id="122" name="Shape 122"/>
        <p:cNvGrpSpPr/>
        <p:nvPr/>
      </p:nvGrpSpPr>
      <p:grpSpPr>
        <a:xfrm>
          <a:off x="0" y="0"/>
          <a:ext cx="0" cy="0"/>
          <a:chOff x="0" y="0"/>
          <a:chExt cx="0" cy="0"/>
        </a:xfrm>
      </p:grpSpPr>
      <p:pic>
        <p:nvPicPr>
          <p:cNvPr id="123" name="Google Shape;123;p20"/>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124" name="Google Shape;124;p2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solidFill>
                  <a:srgbClr val="33475B"/>
                </a:solidFill>
                <a:latin typeface="Avenir"/>
                <a:ea typeface="Avenir"/>
                <a:cs typeface="Avenir"/>
                <a:sym typeface="Avenir"/>
              </a:defRPr>
            </a:lvl1pPr>
            <a:lvl2pPr lvl="1">
              <a:buNone/>
              <a:defRPr sz="1300">
                <a:solidFill>
                  <a:srgbClr val="33475B"/>
                </a:solidFill>
                <a:latin typeface="Avenir"/>
                <a:ea typeface="Avenir"/>
                <a:cs typeface="Avenir"/>
                <a:sym typeface="Avenir"/>
              </a:defRPr>
            </a:lvl2pPr>
            <a:lvl3pPr lvl="2">
              <a:buNone/>
              <a:defRPr sz="1300">
                <a:solidFill>
                  <a:srgbClr val="33475B"/>
                </a:solidFill>
                <a:latin typeface="Avenir"/>
                <a:ea typeface="Avenir"/>
                <a:cs typeface="Avenir"/>
                <a:sym typeface="Avenir"/>
              </a:defRPr>
            </a:lvl3pPr>
            <a:lvl4pPr lvl="3">
              <a:buNone/>
              <a:defRPr sz="1300">
                <a:solidFill>
                  <a:srgbClr val="33475B"/>
                </a:solidFill>
                <a:latin typeface="Avenir"/>
                <a:ea typeface="Avenir"/>
                <a:cs typeface="Avenir"/>
                <a:sym typeface="Avenir"/>
              </a:defRPr>
            </a:lvl4pPr>
            <a:lvl5pPr lvl="4">
              <a:buNone/>
              <a:defRPr sz="1300">
                <a:solidFill>
                  <a:srgbClr val="33475B"/>
                </a:solidFill>
                <a:latin typeface="Avenir"/>
                <a:ea typeface="Avenir"/>
                <a:cs typeface="Avenir"/>
                <a:sym typeface="Avenir"/>
              </a:defRPr>
            </a:lvl5pPr>
            <a:lvl6pPr lvl="5">
              <a:buNone/>
              <a:defRPr sz="1300">
                <a:solidFill>
                  <a:srgbClr val="33475B"/>
                </a:solidFill>
                <a:latin typeface="Avenir"/>
                <a:ea typeface="Avenir"/>
                <a:cs typeface="Avenir"/>
                <a:sym typeface="Avenir"/>
              </a:defRPr>
            </a:lvl6pPr>
            <a:lvl7pPr lvl="6">
              <a:buNone/>
              <a:defRPr sz="1300">
                <a:solidFill>
                  <a:srgbClr val="33475B"/>
                </a:solidFill>
                <a:latin typeface="Avenir"/>
                <a:ea typeface="Avenir"/>
                <a:cs typeface="Avenir"/>
                <a:sym typeface="Avenir"/>
              </a:defRPr>
            </a:lvl7pPr>
            <a:lvl8pPr lvl="7">
              <a:buNone/>
              <a:defRPr sz="1300">
                <a:solidFill>
                  <a:srgbClr val="33475B"/>
                </a:solidFill>
                <a:latin typeface="Avenir"/>
                <a:ea typeface="Avenir"/>
                <a:cs typeface="Avenir"/>
                <a:sym typeface="Avenir"/>
              </a:defRPr>
            </a:lvl8pPr>
            <a:lvl9pPr lvl="8">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
        <p:nvSpPr>
          <p:cNvPr id="125" name="Google Shape;125;p20"/>
          <p:cNvSpPr/>
          <p:nvPr/>
        </p:nvSpPr>
        <p:spPr>
          <a:xfrm>
            <a:off x="-9144" y="-1631"/>
            <a:ext cx="1034100" cy="5154300"/>
          </a:xfrm>
          <a:prstGeom prst="rect">
            <a:avLst/>
          </a:prstGeom>
          <a:gradFill>
            <a:gsLst>
              <a:gs pos="0">
                <a:srgbClr val="FF8F59"/>
              </a:gs>
              <a:gs pos="100000">
                <a:srgbClr val="FF7A59"/>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6" name="Google Shape;126;p20"/>
          <p:cNvPicPr preferRelativeResize="0"/>
          <p:nvPr/>
        </p:nvPicPr>
        <p:blipFill>
          <a:blip r:embed="rId3">
            <a:alphaModFix/>
          </a:blip>
          <a:stretch>
            <a:fillRect/>
          </a:stretch>
        </p:blipFill>
        <p:spPr>
          <a:xfrm>
            <a:off x="-600075" y="-579600"/>
            <a:ext cx="2215950" cy="6302700"/>
          </a:xfrm>
          <a:prstGeom prst="rect">
            <a:avLst/>
          </a:prstGeom>
          <a:noFill/>
          <a:ln>
            <a:noFill/>
          </a:ln>
        </p:spPr>
      </p:pic>
      <p:sp>
        <p:nvSpPr>
          <p:cNvPr id="127" name="Google Shape;127;p20"/>
          <p:cNvSpPr txBox="1"/>
          <p:nvPr>
            <p:ph type="title"/>
          </p:nvPr>
        </p:nvSpPr>
        <p:spPr>
          <a:xfrm>
            <a:off x="1405510" y="226691"/>
            <a:ext cx="7330500" cy="492600"/>
          </a:xfrm>
          <a:prstGeom prst="rect">
            <a:avLst/>
          </a:prstGeom>
        </p:spPr>
        <p:txBody>
          <a:bodyPr anchorCtr="0" anchor="t" bIns="91425" lIns="91425" spcFirstLastPara="1" rIns="91425" wrap="square" tIns="91425"/>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128" name="Google Shape;128;p20"/>
          <p:cNvSpPr txBox="1"/>
          <p:nvPr>
            <p:ph idx="1" type="subTitle"/>
          </p:nvPr>
        </p:nvSpPr>
        <p:spPr>
          <a:xfrm>
            <a:off x="1396625" y="816959"/>
            <a:ext cx="7330500" cy="570300"/>
          </a:xfrm>
          <a:prstGeom prst="rect">
            <a:avLst/>
          </a:prstGeom>
        </p:spPr>
        <p:txBody>
          <a:bodyPr anchorCtr="0" anchor="t" bIns="91425" lIns="91425" spcFirstLastPara="1" rIns="91425" wrap="square" tIns="91425"/>
          <a:lstStyle>
            <a:lvl1pPr lvl="0" rtl="0">
              <a:spcBef>
                <a:spcPts val="0"/>
              </a:spcBef>
              <a:spcAft>
                <a:spcPts val="0"/>
              </a:spcAft>
              <a:buNone/>
              <a:defRPr b="1" sz="18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129" name="Google Shape;129;p20"/>
          <p:cNvSpPr txBox="1"/>
          <p:nvPr>
            <p:ph idx="2" type="body"/>
          </p:nvPr>
        </p:nvSpPr>
        <p:spPr>
          <a:xfrm>
            <a:off x="1387423" y="1701575"/>
            <a:ext cx="5589300" cy="29391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292100" lvl="3" marL="1828800" rtl="0">
              <a:spcBef>
                <a:spcPts val="1600"/>
              </a:spcBef>
              <a:spcAft>
                <a:spcPts val="0"/>
              </a:spcAft>
              <a:buSzPts val="1000"/>
              <a:buChar char="●"/>
              <a:defRPr/>
            </a:lvl4pPr>
            <a:lvl5pPr indent="-279400" lvl="4" marL="2286000" rtl="0">
              <a:spcBef>
                <a:spcPts val="1600"/>
              </a:spcBef>
              <a:spcAft>
                <a:spcPts val="0"/>
              </a:spcAft>
              <a:buSzPts val="800"/>
              <a:buChar char="○"/>
              <a:defRPr/>
            </a:lvl5pPr>
            <a:lvl6pPr indent="-279400" lvl="5" marL="2743200" rtl="0">
              <a:spcBef>
                <a:spcPts val="1600"/>
              </a:spcBef>
              <a:spcAft>
                <a:spcPts val="0"/>
              </a:spcAft>
              <a:buSzPts val="800"/>
              <a:buChar char="■"/>
              <a:defRPr/>
            </a:lvl6pPr>
            <a:lvl7pPr indent="-279400" lvl="6" marL="3200400" rtl="0">
              <a:spcBef>
                <a:spcPts val="1600"/>
              </a:spcBef>
              <a:spcAft>
                <a:spcPts val="0"/>
              </a:spcAft>
              <a:buSzPts val="800"/>
              <a:buChar char="●"/>
              <a:defRPr/>
            </a:lvl7pPr>
            <a:lvl8pPr indent="-279400" lvl="7" marL="3657600" rtl="0">
              <a:spcBef>
                <a:spcPts val="1600"/>
              </a:spcBef>
              <a:spcAft>
                <a:spcPts val="0"/>
              </a:spcAft>
              <a:buSzPts val="800"/>
              <a:buChar char="○"/>
              <a:defRPr/>
            </a:lvl8pPr>
            <a:lvl9pPr indent="-279400" lvl="8" marL="4114800" rtl="0">
              <a:spcBef>
                <a:spcPts val="1600"/>
              </a:spcBef>
              <a:spcAft>
                <a:spcPts val="1600"/>
              </a:spcAft>
              <a:buSzPts val="8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bg>
      <p:bgPr>
        <a:gradFill>
          <a:gsLst>
            <a:gs pos="0">
              <a:srgbClr val="F2545B"/>
            </a:gs>
            <a:gs pos="100000">
              <a:srgbClr val="FF7A59"/>
            </a:gs>
          </a:gsLst>
          <a:lin ang="18900044" scaled="0"/>
        </a:gradFill>
      </p:bgPr>
    </p:bg>
    <p:spTree>
      <p:nvGrpSpPr>
        <p:cNvPr id="13" name="Shape 13"/>
        <p:cNvGrpSpPr/>
        <p:nvPr/>
      </p:nvGrpSpPr>
      <p:grpSpPr>
        <a:xfrm>
          <a:off x="0" y="0"/>
          <a:ext cx="0" cy="0"/>
          <a:chOff x="0" y="0"/>
          <a:chExt cx="0" cy="0"/>
        </a:xfrm>
      </p:grpSpPr>
      <p:sp>
        <p:nvSpPr>
          <p:cNvPr id="14" name="Google Shape;14;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15" name="Google Shape;15;p3"/>
          <p:cNvPicPr preferRelativeResize="0"/>
          <p:nvPr/>
        </p:nvPicPr>
        <p:blipFill>
          <a:blip r:embed="rId2">
            <a:alphaModFix/>
          </a:blip>
          <a:stretch>
            <a:fillRect/>
          </a:stretch>
        </p:blipFill>
        <p:spPr>
          <a:xfrm>
            <a:off x="-493050" y="-497050"/>
            <a:ext cx="10489800" cy="6996700"/>
          </a:xfrm>
          <a:prstGeom prst="rect">
            <a:avLst/>
          </a:prstGeom>
          <a:noFill/>
          <a:ln>
            <a:noFill/>
          </a:ln>
        </p:spPr>
      </p:pic>
      <p:pic>
        <p:nvPicPr>
          <p:cNvPr id="16" name="Google Shape;16;p3"/>
          <p:cNvPicPr preferRelativeResize="0"/>
          <p:nvPr/>
        </p:nvPicPr>
        <p:blipFill>
          <a:blip r:embed="rId3">
            <a:alphaModFix/>
          </a:blip>
          <a:stretch>
            <a:fillRect/>
          </a:stretch>
        </p:blipFill>
        <p:spPr>
          <a:xfrm>
            <a:off x="2175675" y="1640999"/>
            <a:ext cx="4792724" cy="186155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Sidebar Yellow">
  <p:cSld name="BLANK_1_3_1_1_1_1_1_1_1_3">
    <p:bg>
      <p:bgPr>
        <a:solidFill>
          <a:srgbClr val="FFFFFF"/>
        </a:solidFill>
      </p:bgPr>
    </p:bg>
    <p:spTree>
      <p:nvGrpSpPr>
        <p:cNvPr id="130" name="Shape 130"/>
        <p:cNvGrpSpPr/>
        <p:nvPr/>
      </p:nvGrpSpPr>
      <p:grpSpPr>
        <a:xfrm>
          <a:off x="0" y="0"/>
          <a:ext cx="0" cy="0"/>
          <a:chOff x="0" y="0"/>
          <a:chExt cx="0" cy="0"/>
        </a:xfrm>
      </p:grpSpPr>
      <p:pic>
        <p:nvPicPr>
          <p:cNvPr id="131" name="Google Shape;131;p21"/>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132" name="Google Shape;132;p21"/>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sz="1300">
                <a:solidFill>
                  <a:srgbClr val="33475B"/>
                </a:solidFill>
                <a:latin typeface="Avenir"/>
                <a:ea typeface="Avenir"/>
                <a:cs typeface="Avenir"/>
                <a:sym typeface="Avenir"/>
              </a:defRPr>
            </a:lvl1pPr>
            <a:lvl2pPr lvl="1" rtl="0">
              <a:buNone/>
              <a:defRPr sz="1300">
                <a:solidFill>
                  <a:srgbClr val="33475B"/>
                </a:solidFill>
                <a:latin typeface="Avenir"/>
                <a:ea typeface="Avenir"/>
                <a:cs typeface="Avenir"/>
                <a:sym typeface="Avenir"/>
              </a:defRPr>
            </a:lvl2pPr>
            <a:lvl3pPr lvl="2" rtl="0">
              <a:buNone/>
              <a:defRPr sz="1300">
                <a:solidFill>
                  <a:srgbClr val="33475B"/>
                </a:solidFill>
                <a:latin typeface="Avenir"/>
                <a:ea typeface="Avenir"/>
                <a:cs typeface="Avenir"/>
                <a:sym typeface="Avenir"/>
              </a:defRPr>
            </a:lvl3pPr>
            <a:lvl4pPr lvl="3" rtl="0">
              <a:buNone/>
              <a:defRPr sz="1300">
                <a:solidFill>
                  <a:srgbClr val="33475B"/>
                </a:solidFill>
                <a:latin typeface="Avenir"/>
                <a:ea typeface="Avenir"/>
                <a:cs typeface="Avenir"/>
                <a:sym typeface="Avenir"/>
              </a:defRPr>
            </a:lvl4pPr>
            <a:lvl5pPr lvl="4" rtl="0">
              <a:buNone/>
              <a:defRPr sz="1300">
                <a:solidFill>
                  <a:srgbClr val="33475B"/>
                </a:solidFill>
                <a:latin typeface="Avenir"/>
                <a:ea typeface="Avenir"/>
                <a:cs typeface="Avenir"/>
                <a:sym typeface="Avenir"/>
              </a:defRPr>
            </a:lvl5pPr>
            <a:lvl6pPr lvl="5" rtl="0">
              <a:buNone/>
              <a:defRPr sz="1300">
                <a:solidFill>
                  <a:srgbClr val="33475B"/>
                </a:solidFill>
                <a:latin typeface="Avenir"/>
                <a:ea typeface="Avenir"/>
                <a:cs typeface="Avenir"/>
                <a:sym typeface="Avenir"/>
              </a:defRPr>
            </a:lvl6pPr>
            <a:lvl7pPr lvl="6" rtl="0">
              <a:buNone/>
              <a:defRPr sz="1300">
                <a:solidFill>
                  <a:srgbClr val="33475B"/>
                </a:solidFill>
                <a:latin typeface="Avenir"/>
                <a:ea typeface="Avenir"/>
                <a:cs typeface="Avenir"/>
                <a:sym typeface="Avenir"/>
              </a:defRPr>
            </a:lvl7pPr>
            <a:lvl8pPr lvl="7" rtl="0">
              <a:buNone/>
              <a:defRPr sz="1300">
                <a:solidFill>
                  <a:srgbClr val="33475B"/>
                </a:solidFill>
                <a:latin typeface="Avenir"/>
                <a:ea typeface="Avenir"/>
                <a:cs typeface="Avenir"/>
                <a:sym typeface="Avenir"/>
              </a:defRPr>
            </a:lvl8pPr>
            <a:lvl9pPr lvl="8" rtl="0">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
        <p:nvSpPr>
          <p:cNvPr id="133" name="Google Shape;133;p21"/>
          <p:cNvSpPr/>
          <p:nvPr/>
        </p:nvSpPr>
        <p:spPr>
          <a:xfrm>
            <a:off x="-9144" y="-1631"/>
            <a:ext cx="1034100" cy="5154300"/>
          </a:xfrm>
          <a:prstGeom prst="rect">
            <a:avLst/>
          </a:prstGeom>
          <a:gradFill>
            <a:gsLst>
              <a:gs pos="0">
                <a:srgbClr val="F5C26B"/>
              </a:gs>
              <a:gs pos="100000">
                <a:srgbClr val="FF8F59"/>
              </a:gs>
            </a:gsLst>
            <a:lin ang="80993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4" name="Google Shape;134;p21"/>
          <p:cNvPicPr preferRelativeResize="0"/>
          <p:nvPr/>
        </p:nvPicPr>
        <p:blipFill>
          <a:blip r:embed="rId3">
            <a:alphaModFix/>
          </a:blip>
          <a:stretch>
            <a:fillRect/>
          </a:stretch>
        </p:blipFill>
        <p:spPr>
          <a:xfrm>
            <a:off x="-600075" y="-579600"/>
            <a:ext cx="2215950" cy="6302700"/>
          </a:xfrm>
          <a:prstGeom prst="rect">
            <a:avLst/>
          </a:prstGeom>
          <a:noFill/>
          <a:ln>
            <a:noFill/>
          </a:ln>
        </p:spPr>
      </p:pic>
      <p:sp>
        <p:nvSpPr>
          <p:cNvPr id="135" name="Google Shape;135;p21"/>
          <p:cNvSpPr txBox="1"/>
          <p:nvPr>
            <p:ph type="title"/>
          </p:nvPr>
        </p:nvSpPr>
        <p:spPr>
          <a:xfrm>
            <a:off x="1405510" y="226691"/>
            <a:ext cx="7330500" cy="492600"/>
          </a:xfrm>
          <a:prstGeom prst="rect">
            <a:avLst/>
          </a:prstGeom>
        </p:spPr>
        <p:txBody>
          <a:bodyPr anchorCtr="0" anchor="t" bIns="91425" lIns="91425" spcFirstLastPara="1" rIns="91425" wrap="square" tIns="91425"/>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136" name="Google Shape;136;p21"/>
          <p:cNvSpPr txBox="1"/>
          <p:nvPr>
            <p:ph idx="1" type="subTitle"/>
          </p:nvPr>
        </p:nvSpPr>
        <p:spPr>
          <a:xfrm>
            <a:off x="1396625" y="816959"/>
            <a:ext cx="7330500" cy="570300"/>
          </a:xfrm>
          <a:prstGeom prst="rect">
            <a:avLst/>
          </a:prstGeom>
        </p:spPr>
        <p:txBody>
          <a:bodyPr anchorCtr="0" anchor="t" bIns="91425" lIns="91425" spcFirstLastPara="1" rIns="91425" wrap="square" tIns="91425"/>
          <a:lstStyle>
            <a:lvl1pPr lvl="0" rtl="0">
              <a:spcBef>
                <a:spcPts val="0"/>
              </a:spcBef>
              <a:spcAft>
                <a:spcPts val="0"/>
              </a:spcAft>
              <a:buNone/>
              <a:defRPr b="1" sz="18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137" name="Google Shape;137;p21"/>
          <p:cNvSpPr txBox="1"/>
          <p:nvPr>
            <p:ph idx="2" type="body"/>
          </p:nvPr>
        </p:nvSpPr>
        <p:spPr>
          <a:xfrm>
            <a:off x="1387423" y="1701575"/>
            <a:ext cx="5589300" cy="29391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292100" lvl="3" marL="1828800" rtl="0">
              <a:spcBef>
                <a:spcPts val="1600"/>
              </a:spcBef>
              <a:spcAft>
                <a:spcPts val="0"/>
              </a:spcAft>
              <a:buSzPts val="1000"/>
              <a:buChar char="●"/>
              <a:defRPr/>
            </a:lvl4pPr>
            <a:lvl5pPr indent="-279400" lvl="4" marL="2286000" rtl="0">
              <a:spcBef>
                <a:spcPts val="1600"/>
              </a:spcBef>
              <a:spcAft>
                <a:spcPts val="0"/>
              </a:spcAft>
              <a:buSzPts val="800"/>
              <a:buChar char="○"/>
              <a:defRPr/>
            </a:lvl5pPr>
            <a:lvl6pPr indent="-279400" lvl="5" marL="2743200" rtl="0">
              <a:spcBef>
                <a:spcPts val="1600"/>
              </a:spcBef>
              <a:spcAft>
                <a:spcPts val="0"/>
              </a:spcAft>
              <a:buSzPts val="800"/>
              <a:buChar char="■"/>
              <a:defRPr/>
            </a:lvl6pPr>
            <a:lvl7pPr indent="-279400" lvl="6" marL="3200400" rtl="0">
              <a:spcBef>
                <a:spcPts val="1600"/>
              </a:spcBef>
              <a:spcAft>
                <a:spcPts val="0"/>
              </a:spcAft>
              <a:buSzPts val="800"/>
              <a:buChar char="●"/>
              <a:defRPr/>
            </a:lvl7pPr>
            <a:lvl8pPr indent="-279400" lvl="7" marL="3657600" rtl="0">
              <a:spcBef>
                <a:spcPts val="1600"/>
              </a:spcBef>
              <a:spcAft>
                <a:spcPts val="0"/>
              </a:spcAft>
              <a:buSzPts val="800"/>
              <a:buChar char="○"/>
              <a:defRPr/>
            </a:lvl8pPr>
            <a:lvl9pPr indent="-279400" lvl="8" marL="4114800" rtl="0">
              <a:spcBef>
                <a:spcPts val="1600"/>
              </a:spcBef>
              <a:spcAft>
                <a:spcPts val="1600"/>
              </a:spcAft>
              <a:buSzPts val="800"/>
              <a:buChar char="■"/>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Sidebar Green">
  <p:cSld name="BLANK_1_3_1_1_1_1_1_1_1_3_1">
    <p:bg>
      <p:bgPr>
        <a:solidFill>
          <a:srgbClr val="FFFFFF"/>
        </a:solidFill>
      </p:bgPr>
    </p:bg>
    <p:spTree>
      <p:nvGrpSpPr>
        <p:cNvPr id="138" name="Shape 138"/>
        <p:cNvGrpSpPr/>
        <p:nvPr/>
      </p:nvGrpSpPr>
      <p:grpSpPr>
        <a:xfrm>
          <a:off x="0" y="0"/>
          <a:ext cx="0" cy="0"/>
          <a:chOff x="0" y="0"/>
          <a:chExt cx="0" cy="0"/>
        </a:xfrm>
      </p:grpSpPr>
      <p:pic>
        <p:nvPicPr>
          <p:cNvPr id="139" name="Google Shape;139;p22"/>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140" name="Google Shape;140;p2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sz="1300">
                <a:solidFill>
                  <a:srgbClr val="33475B"/>
                </a:solidFill>
                <a:latin typeface="Avenir"/>
                <a:ea typeface="Avenir"/>
                <a:cs typeface="Avenir"/>
                <a:sym typeface="Avenir"/>
              </a:defRPr>
            </a:lvl1pPr>
            <a:lvl2pPr lvl="1" rtl="0">
              <a:buNone/>
              <a:defRPr sz="1300">
                <a:solidFill>
                  <a:srgbClr val="33475B"/>
                </a:solidFill>
                <a:latin typeface="Avenir"/>
                <a:ea typeface="Avenir"/>
                <a:cs typeface="Avenir"/>
                <a:sym typeface="Avenir"/>
              </a:defRPr>
            </a:lvl2pPr>
            <a:lvl3pPr lvl="2" rtl="0">
              <a:buNone/>
              <a:defRPr sz="1300">
                <a:solidFill>
                  <a:srgbClr val="33475B"/>
                </a:solidFill>
                <a:latin typeface="Avenir"/>
                <a:ea typeface="Avenir"/>
                <a:cs typeface="Avenir"/>
                <a:sym typeface="Avenir"/>
              </a:defRPr>
            </a:lvl3pPr>
            <a:lvl4pPr lvl="3" rtl="0">
              <a:buNone/>
              <a:defRPr sz="1300">
                <a:solidFill>
                  <a:srgbClr val="33475B"/>
                </a:solidFill>
                <a:latin typeface="Avenir"/>
                <a:ea typeface="Avenir"/>
                <a:cs typeface="Avenir"/>
                <a:sym typeface="Avenir"/>
              </a:defRPr>
            </a:lvl4pPr>
            <a:lvl5pPr lvl="4" rtl="0">
              <a:buNone/>
              <a:defRPr sz="1300">
                <a:solidFill>
                  <a:srgbClr val="33475B"/>
                </a:solidFill>
                <a:latin typeface="Avenir"/>
                <a:ea typeface="Avenir"/>
                <a:cs typeface="Avenir"/>
                <a:sym typeface="Avenir"/>
              </a:defRPr>
            </a:lvl5pPr>
            <a:lvl6pPr lvl="5" rtl="0">
              <a:buNone/>
              <a:defRPr sz="1300">
                <a:solidFill>
                  <a:srgbClr val="33475B"/>
                </a:solidFill>
                <a:latin typeface="Avenir"/>
                <a:ea typeface="Avenir"/>
                <a:cs typeface="Avenir"/>
                <a:sym typeface="Avenir"/>
              </a:defRPr>
            </a:lvl6pPr>
            <a:lvl7pPr lvl="6" rtl="0">
              <a:buNone/>
              <a:defRPr sz="1300">
                <a:solidFill>
                  <a:srgbClr val="33475B"/>
                </a:solidFill>
                <a:latin typeface="Avenir"/>
                <a:ea typeface="Avenir"/>
                <a:cs typeface="Avenir"/>
                <a:sym typeface="Avenir"/>
              </a:defRPr>
            </a:lvl7pPr>
            <a:lvl8pPr lvl="7" rtl="0">
              <a:buNone/>
              <a:defRPr sz="1300">
                <a:solidFill>
                  <a:srgbClr val="33475B"/>
                </a:solidFill>
                <a:latin typeface="Avenir"/>
                <a:ea typeface="Avenir"/>
                <a:cs typeface="Avenir"/>
                <a:sym typeface="Avenir"/>
              </a:defRPr>
            </a:lvl8pPr>
            <a:lvl9pPr lvl="8" rtl="0">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
        <p:nvSpPr>
          <p:cNvPr id="141" name="Google Shape;141;p22"/>
          <p:cNvSpPr/>
          <p:nvPr/>
        </p:nvSpPr>
        <p:spPr>
          <a:xfrm>
            <a:off x="-9144" y="-1631"/>
            <a:ext cx="1034100" cy="5154300"/>
          </a:xfrm>
          <a:prstGeom prst="rect">
            <a:avLst/>
          </a:prstGeom>
          <a:gradFill>
            <a:gsLst>
              <a:gs pos="0">
                <a:srgbClr val="00BDA5"/>
              </a:gs>
              <a:gs pos="100000">
                <a:srgbClr val="00A4BD"/>
              </a:gs>
            </a:gsLst>
            <a:lin ang="80993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2" name="Google Shape;142;p22"/>
          <p:cNvPicPr preferRelativeResize="0"/>
          <p:nvPr/>
        </p:nvPicPr>
        <p:blipFill>
          <a:blip r:embed="rId3">
            <a:alphaModFix/>
          </a:blip>
          <a:stretch>
            <a:fillRect/>
          </a:stretch>
        </p:blipFill>
        <p:spPr>
          <a:xfrm>
            <a:off x="-600075" y="-579600"/>
            <a:ext cx="2215950" cy="6302700"/>
          </a:xfrm>
          <a:prstGeom prst="rect">
            <a:avLst/>
          </a:prstGeom>
          <a:noFill/>
          <a:ln>
            <a:noFill/>
          </a:ln>
        </p:spPr>
      </p:pic>
      <p:sp>
        <p:nvSpPr>
          <p:cNvPr id="143" name="Google Shape;143;p22"/>
          <p:cNvSpPr txBox="1"/>
          <p:nvPr>
            <p:ph type="title"/>
          </p:nvPr>
        </p:nvSpPr>
        <p:spPr>
          <a:xfrm>
            <a:off x="1405510" y="226691"/>
            <a:ext cx="7330500" cy="492600"/>
          </a:xfrm>
          <a:prstGeom prst="rect">
            <a:avLst/>
          </a:prstGeom>
        </p:spPr>
        <p:txBody>
          <a:bodyPr anchorCtr="0" anchor="t" bIns="91425" lIns="91425" spcFirstLastPara="1" rIns="91425" wrap="square" tIns="91425"/>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144" name="Google Shape;144;p22"/>
          <p:cNvSpPr txBox="1"/>
          <p:nvPr>
            <p:ph idx="1" type="subTitle"/>
          </p:nvPr>
        </p:nvSpPr>
        <p:spPr>
          <a:xfrm>
            <a:off x="1396625" y="816959"/>
            <a:ext cx="7330500" cy="570300"/>
          </a:xfrm>
          <a:prstGeom prst="rect">
            <a:avLst/>
          </a:prstGeom>
        </p:spPr>
        <p:txBody>
          <a:bodyPr anchorCtr="0" anchor="t" bIns="91425" lIns="91425" spcFirstLastPara="1" rIns="91425" wrap="square" tIns="91425"/>
          <a:lstStyle>
            <a:lvl1pPr lvl="0" rtl="0">
              <a:spcBef>
                <a:spcPts val="0"/>
              </a:spcBef>
              <a:spcAft>
                <a:spcPts val="0"/>
              </a:spcAft>
              <a:buNone/>
              <a:defRPr b="1" sz="18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145" name="Google Shape;145;p22"/>
          <p:cNvSpPr txBox="1"/>
          <p:nvPr>
            <p:ph idx="2" type="body"/>
          </p:nvPr>
        </p:nvSpPr>
        <p:spPr>
          <a:xfrm>
            <a:off x="1387423" y="1701575"/>
            <a:ext cx="5589300" cy="29391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292100" lvl="3" marL="1828800" rtl="0">
              <a:spcBef>
                <a:spcPts val="1600"/>
              </a:spcBef>
              <a:spcAft>
                <a:spcPts val="0"/>
              </a:spcAft>
              <a:buSzPts val="1000"/>
              <a:buChar char="●"/>
              <a:defRPr/>
            </a:lvl4pPr>
            <a:lvl5pPr indent="-279400" lvl="4" marL="2286000" rtl="0">
              <a:spcBef>
                <a:spcPts val="1600"/>
              </a:spcBef>
              <a:spcAft>
                <a:spcPts val="0"/>
              </a:spcAft>
              <a:buSzPts val="800"/>
              <a:buChar char="○"/>
              <a:defRPr/>
            </a:lvl5pPr>
            <a:lvl6pPr indent="-279400" lvl="5" marL="2743200" rtl="0">
              <a:spcBef>
                <a:spcPts val="1600"/>
              </a:spcBef>
              <a:spcAft>
                <a:spcPts val="0"/>
              </a:spcAft>
              <a:buSzPts val="800"/>
              <a:buChar char="■"/>
              <a:defRPr/>
            </a:lvl6pPr>
            <a:lvl7pPr indent="-279400" lvl="6" marL="3200400" rtl="0">
              <a:spcBef>
                <a:spcPts val="1600"/>
              </a:spcBef>
              <a:spcAft>
                <a:spcPts val="0"/>
              </a:spcAft>
              <a:buSzPts val="800"/>
              <a:buChar char="●"/>
              <a:defRPr/>
            </a:lvl7pPr>
            <a:lvl8pPr indent="-279400" lvl="7" marL="3657600" rtl="0">
              <a:spcBef>
                <a:spcPts val="1600"/>
              </a:spcBef>
              <a:spcAft>
                <a:spcPts val="0"/>
              </a:spcAft>
              <a:buSzPts val="800"/>
              <a:buChar char="○"/>
              <a:defRPr/>
            </a:lvl8pPr>
            <a:lvl9pPr indent="-279400" lvl="8" marL="4114800" rtl="0">
              <a:spcBef>
                <a:spcPts val="1600"/>
              </a:spcBef>
              <a:spcAft>
                <a:spcPts val="1600"/>
              </a:spcAft>
              <a:buSzPts val="800"/>
              <a:buChar char="■"/>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Sidebar Blue">
  <p:cSld name="BLANK_1_3_1_1_1_1_1_1_1_3_1_1">
    <p:bg>
      <p:bgPr>
        <a:solidFill>
          <a:srgbClr val="FFFFFF"/>
        </a:solidFill>
      </p:bgPr>
    </p:bg>
    <p:spTree>
      <p:nvGrpSpPr>
        <p:cNvPr id="146" name="Shape 146"/>
        <p:cNvGrpSpPr/>
        <p:nvPr/>
      </p:nvGrpSpPr>
      <p:grpSpPr>
        <a:xfrm>
          <a:off x="0" y="0"/>
          <a:ext cx="0" cy="0"/>
          <a:chOff x="0" y="0"/>
          <a:chExt cx="0" cy="0"/>
        </a:xfrm>
      </p:grpSpPr>
      <p:pic>
        <p:nvPicPr>
          <p:cNvPr id="147" name="Google Shape;147;p23"/>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148" name="Google Shape;148;p2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sz="1300">
                <a:solidFill>
                  <a:srgbClr val="33475B"/>
                </a:solidFill>
                <a:latin typeface="Avenir"/>
                <a:ea typeface="Avenir"/>
                <a:cs typeface="Avenir"/>
                <a:sym typeface="Avenir"/>
              </a:defRPr>
            </a:lvl1pPr>
            <a:lvl2pPr lvl="1" rtl="0">
              <a:buNone/>
              <a:defRPr sz="1300">
                <a:solidFill>
                  <a:srgbClr val="33475B"/>
                </a:solidFill>
                <a:latin typeface="Avenir"/>
                <a:ea typeface="Avenir"/>
                <a:cs typeface="Avenir"/>
                <a:sym typeface="Avenir"/>
              </a:defRPr>
            </a:lvl2pPr>
            <a:lvl3pPr lvl="2" rtl="0">
              <a:buNone/>
              <a:defRPr sz="1300">
                <a:solidFill>
                  <a:srgbClr val="33475B"/>
                </a:solidFill>
                <a:latin typeface="Avenir"/>
                <a:ea typeface="Avenir"/>
                <a:cs typeface="Avenir"/>
                <a:sym typeface="Avenir"/>
              </a:defRPr>
            </a:lvl3pPr>
            <a:lvl4pPr lvl="3" rtl="0">
              <a:buNone/>
              <a:defRPr sz="1300">
                <a:solidFill>
                  <a:srgbClr val="33475B"/>
                </a:solidFill>
                <a:latin typeface="Avenir"/>
                <a:ea typeface="Avenir"/>
                <a:cs typeface="Avenir"/>
                <a:sym typeface="Avenir"/>
              </a:defRPr>
            </a:lvl4pPr>
            <a:lvl5pPr lvl="4" rtl="0">
              <a:buNone/>
              <a:defRPr sz="1300">
                <a:solidFill>
                  <a:srgbClr val="33475B"/>
                </a:solidFill>
                <a:latin typeface="Avenir"/>
                <a:ea typeface="Avenir"/>
                <a:cs typeface="Avenir"/>
                <a:sym typeface="Avenir"/>
              </a:defRPr>
            </a:lvl5pPr>
            <a:lvl6pPr lvl="5" rtl="0">
              <a:buNone/>
              <a:defRPr sz="1300">
                <a:solidFill>
                  <a:srgbClr val="33475B"/>
                </a:solidFill>
                <a:latin typeface="Avenir"/>
                <a:ea typeface="Avenir"/>
                <a:cs typeface="Avenir"/>
                <a:sym typeface="Avenir"/>
              </a:defRPr>
            </a:lvl6pPr>
            <a:lvl7pPr lvl="6" rtl="0">
              <a:buNone/>
              <a:defRPr sz="1300">
                <a:solidFill>
                  <a:srgbClr val="33475B"/>
                </a:solidFill>
                <a:latin typeface="Avenir"/>
                <a:ea typeface="Avenir"/>
                <a:cs typeface="Avenir"/>
                <a:sym typeface="Avenir"/>
              </a:defRPr>
            </a:lvl7pPr>
            <a:lvl8pPr lvl="7" rtl="0">
              <a:buNone/>
              <a:defRPr sz="1300">
                <a:solidFill>
                  <a:srgbClr val="33475B"/>
                </a:solidFill>
                <a:latin typeface="Avenir"/>
                <a:ea typeface="Avenir"/>
                <a:cs typeface="Avenir"/>
                <a:sym typeface="Avenir"/>
              </a:defRPr>
            </a:lvl8pPr>
            <a:lvl9pPr lvl="8" rtl="0">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
        <p:nvSpPr>
          <p:cNvPr id="149" name="Google Shape;149;p23"/>
          <p:cNvSpPr/>
          <p:nvPr/>
        </p:nvSpPr>
        <p:spPr>
          <a:xfrm>
            <a:off x="-9144" y="-1631"/>
            <a:ext cx="1034100" cy="5154300"/>
          </a:xfrm>
          <a:prstGeom prst="rect">
            <a:avLst/>
          </a:prstGeom>
          <a:gradFill>
            <a:gsLst>
              <a:gs pos="0">
                <a:srgbClr val="6A78D1"/>
              </a:gs>
              <a:gs pos="100000">
                <a:srgbClr val="00A4BD"/>
              </a:gs>
            </a:gsLst>
            <a:lin ang="189007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0" name="Google Shape;150;p23"/>
          <p:cNvPicPr preferRelativeResize="0"/>
          <p:nvPr/>
        </p:nvPicPr>
        <p:blipFill>
          <a:blip r:embed="rId3">
            <a:alphaModFix/>
          </a:blip>
          <a:stretch>
            <a:fillRect/>
          </a:stretch>
        </p:blipFill>
        <p:spPr>
          <a:xfrm>
            <a:off x="-600075" y="-579600"/>
            <a:ext cx="2215950" cy="6302700"/>
          </a:xfrm>
          <a:prstGeom prst="rect">
            <a:avLst/>
          </a:prstGeom>
          <a:noFill/>
          <a:ln>
            <a:noFill/>
          </a:ln>
        </p:spPr>
      </p:pic>
      <p:sp>
        <p:nvSpPr>
          <p:cNvPr id="151" name="Google Shape;151;p23"/>
          <p:cNvSpPr txBox="1"/>
          <p:nvPr>
            <p:ph type="title"/>
          </p:nvPr>
        </p:nvSpPr>
        <p:spPr>
          <a:xfrm>
            <a:off x="1405510" y="226691"/>
            <a:ext cx="7330500" cy="492600"/>
          </a:xfrm>
          <a:prstGeom prst="rect">
            <a:avLst/>
          </a:prstGeom>
        </p:spPr>
        <p:txBody>
          <a:bodyPr anchorCtr="0" anchor="t" bIns="91425" lIns="91425" spcFirstLastPara="1" rIns="91425" wrap="square" tIns="91425"/>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152" name="Google Shape;152;p23"/>
          <p:cNvSpPr txBox="1"/>
          <p:nvPr>
            <p:ph idx="1" type="subTitle"/>
          </p:nvPr>
        </p:nvSpPr>
        <p:spPr>
          <a:xfrm>
            <a:off x="1396625" y="816959"/>
            <a:ext cx="7330500" cy="570300"/>
          </a:xfrm>
          <a:prstGeom prst="rect">
            <a:avLst/>
          </a:prstGeom>
        </p:spPr>
        <p:txBody>
          <a:bodyPr anchorCtr="0" anchor="t" bIns="91425" lIns="91425" spcFirstLastPara="1" rIns="91425" wrap="square" tIns="91425"/>
          <a:lstStyle>
            <a:lvl1pPr lvl="0" rtl="0">
              <a:spcBef>
                <a:spcPts val="0"/>
              </a:spcBef>
              <a:spcAft>
                <a:spcPts val="0"/>
              </a:spcAft>
              <a:buNone/>
              <a:defRPr b="1" sz="18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153" name="Google Shape;153;p23"/>
          <p:cNvSpPr txBox="1"/>
          <p:nvPr>
            <p:ph idx="2" type="body"/>
          </p:nvPr>
        </p:nvSpPr>
        <p:spPr>
          <a:xfrm>
            <a:off x="1387423" y="1701575"/>
            <a:ext cx="5589300" cy="29391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292100" lvl="3" marL="1828800" rtl="0">
              <a:spcBef>
                <a:spcPts val="1600"/>
              </a:spcBef>
              <a:spcAft>
                <a:spcPts val="0"/>
              </a:spcAft>
              <a:buSzPts val="1000"/>
              <a:buChar char="●"/>
              <a:defRPr/>
            </a:lvl4pPr>
            <a:lvl5pPr indent="-279400" lvl="4" marL="2286000" rtl="0">
              <a:spcBef>
                <a:spcPts val="1600"/>
              </a:spcBef>
              <a:spcAft>
                <a:spcPts val="0"/>
              </a:spcAft>
              <a:buSzPts val="800"/>
              <a:buChar char="○"/>
              <a:defRPr/>
            </a:lvl5pPr>
            <a:lvl6pPr indent="-279400" lvl="5" marL="2743200" rtl="0">
              <a:spcBef>
                <a:spcPts val="1600"/>
              </a:spcBef>
              <a:spcAft>
                <a:spcPts val="0"/>
              </a:spcAft>
              <a:buSzPts val="800"/>
              <a:buChar char="■"/>
              <a:defRPr/>
            </a:lvl6pPr>
            <a:lvl7pPr indent="-279400" lvl="6" marL="3200400" rtl="0">
              <a:spcBef>
                <a:spcPts val="1600"/>
              </a:spcBef>
              <a:spcAft>
                <a:spcPts val="0"/>
              </a:spcAft>
              <a:buSzPts val="800"/>
              <a:buChar char="●"/>
              <a:defRPr/>
            </a:lvl7pPr>
            <a:lvl8pPr indent="-279400" lvl="7" marL="3657600" rtl="0">
              <a:spcBef>
                <a:spcPts val="1600"/>
              </a:spcBef>
              <a:spcAft>
                <a:spcPts val="0"/>
              </a:spcAft>
              <a:buSzPts val="800"/>
              <a:buChar char="○"/>
              <a:defRPr/>
            </a:lvl8pPr>
            <a:lvl9pPr indent="-279400" lvl="8" marL="4114800" rtl="0">
              <a:spcBef>
                <a:spcPts val="1600"/>
              </a:spcBef>
              <a:spcAft>
                <a:spcPts val="1600"/>
              </a:spcAft>
              <a:buSzPts val="800"/>
              <a:buChar char="■"/>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Sidebar Pink - No Circles">
  <p:cSld name="BLANK_1_3_1_1_1_1_1_1_1_2_2_1">
    <p:bg>
      <p:bgPr>
        <a:solidFill>
          <a:srgbClr val="FFFFFF"/>
        </a:solidFill>
      </p:bgPr>
    </p:bg>
    <p:spTree>
      <p:nvGrpSpPr>
        <p:cNvPr id="154" name="Shape 154"/>
        <p:cNvGrpSpPr/>
        <p:nvPr/>
      </p:nvGrpSpPr>
      <p:grpSpPr>
        <a:xfrm>
          <a:off x="0" y="0"/>
          <a:ext cx="0" cy="0"/>
          <a:chOff x="0" y="0"/>
          <a:chExt cx="0" cy="0"/>
        </a:xfrm>
      </p:grpSpPr>
      <p:sp>
        <p:nvSpPr>
          <p:cNvPr id="155" name="Google Shape;155;p24"/>
          <p:cNvSpPr/>
          <p:nvPr/>
        </p:nvSpPr>
        <p:spPr>
          <a:xfrm>
            <a:off x="-9144" y="-1631"/>
            <a:ext cx="1034100" cy="5154300"/>
          </a:xfrm>
          <a:prstGeom prst="rect">
            <a:avLst/>
          </a:prstGeom>
          <a:gradFill>
            <a:gsLst>
              <a:gs pos="0">
                <a:srgbClr val="F2545B"/>
              </a:gs>
              <a:gs pos="100000">
                <a:srgbClr val="F2547D"/>
              </a:gs>
            </a:gsLst>
            <a:lin ang="80993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6" name="Google Shape;156;p24"/>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157" name="Google Shape;157;p2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sz="1300">
                <a:solidFill>
                  <a:srgbClr val="33475B"/>
                </a:solidFill>
                <a:latin typeface="Avenir"/>
                <a:ea typeface="Avenir"/>
                <a:cs typeface="Avenir"/>
                <a:sym typeface="Avenir"/>
              </a:defRPr>
            </a:lvl1pPr>
            <a:lvl2pPr lvl="1" rtl="0">
              <a:buNone/>
              <a:defRPr sz="1300">
                <a:solidFill>
                  <a:srgbClr val="33475B"/>
                </a:solidFill>
                <a:latin typeface="Avenir"/>
                <a:ea typeface="Avenir"/>
                <a:cs typeface="Avenir"/>
                <a:sym typeface="Avenir"/>
              </a:defRPr>
            </a:lvl2pPr>
            <a:lvl3pPr lvl="2" rtl="0">
              <a:buNone/>
              <a:defRPr sz="1300">
                <a:solidFill>
                  <a:srgbClr val="33475B"/>
                </a:solidFill>
                <a:latin typeface="Avenir"/>
                <a:ea typeface="Avenir"/>
                <a:cs typeface="Avenir"/>
                <a:sym typeface="Avenir"/>
              </a:defRPr>
            </a:lvl3pPr>
            <a:lvl4pPr lvl="3" rtl="0">
              <a:buNone/>
              <a:defRPr sz="1300">
                <a:solidFill>
                  <a:srgbClr val="33475B"/>
                </a:solidFill>
                <a:latin typeface="Avenir"/>
                <a:ea typeface="Avenir"/>
                <a:cs typeface="Avenir"/>
                <a:sym typeface="Avenir"/>
              </a:defRPr>
            </a:lvl4pPr>
            <a:lvl5pPr lvl="4" rtl="0">
              <a:buNone/>
              <a:defRPr sz="1300">
                <a:solidFill>
                  <a:srgbClr val="33475B"/>
                </a:solidFill>
                <a:latin typeface="Avenir"/>
                <a:ea typeface="Avenir"/>
                <a:cs typeface="Avenir"/>
                <a:sym typeface="Avenir"/>
              </a:defRPr>
            </a:lvl5pPr>
            <a:lvl6pPr lvl="5" rtl="0">
              <a:buNone/>
              <a:defRPr sz="1300">
                <a:solidFill>
                  <a:srgbClr val="33475B"/>
                </a:solidFill>
                <a:latin typeface="Avenir"/>
                <a:ea typeface="Avenir"/>
                <a:cs typeface="Avenir"/>
                <a:sym typeface="Avenir"/>
              </a:defRPr>
            </a:lvl6pPr>
            <a:lvl7pPr lvl="6" rtl="0">
              <a:buNone/>
              <a:defRPr sz="1300">
                <a:solidFill>
                  <a:srgbClr val="33475B"/>
                </a:solidFill>
                <a:latin typeface="Avenir"/>
                <a:ea typeface="Avenir"/>
                <a:cs typeface="Avenir"/>
                <a:sym typeface="Avenir"/>
              </a:defRPr>
            </a:lvl7pPr>
            <a:lvl8pPr lvl="7" rtl="0">
              <a:buNone/>
              <a:defRPr sz="1300">
                <a:solidFill>
                  <a:srgbClr val="33475B"/>
                </a:solidFill>
                <a:latin typeface="Avenir"/>
                <a:ea typeface="Avenir"/>
                <a:cs typeface="Avenir"/>
                <a:sym typeface="Avenir"/>
              </a:defRPr>
            </a:lvl8pPr>
            <a:lvl9pPr lvl="8" rtl="0">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
        <p:nvSpPr>
          <p:cNvPr id="158" name="Google Shape;158;p24"/>
          <p:cNvSpPr txBox="1"/>
          <p:nvPr>
            <p:ph type="title"/>
          </p:nvPr>
        </p:nvSpPr>
        <p:spPr>
          <a:xfrm>
            <a:off x="1405510" y="226691"/>
            <a:ext cx="7330500" cy="492600"/>
          </a:xfrm>
          <a:prstGeom prst="rect">
            <a:avLst/>
          </a:prstGeom>
        </p:spPr>
        <p:txBody>
          <a:bodyPr anchorCtr="0" anchor="t" bIns="91425" lIns="91425" spcFirstLastPara="1" rIns="91425" wrap="square" tIns="91425"/>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159" name="Google Shape;159;p24"/>
          <p:cNvSpPr txBox="1"/>
          <p:nvPr>
            <p:ph idx="1" type="subTitle"/>
          </p:nvPr>
        </p:nvSpPr>
        <p:spPr>
          <a:xfrm>
            <a:off x="1396625" y="816959"/>
            <a:ext cx="7330500" cy="570300"/>
          </a:xfrm>
          <a:prstGeom prst="rect">
            <a:avLst/>
          </a:prstGeom>
        </p:spPr>
        <p:txBody>
          <a:bodyPr anchorCtr="0" anchor="t" bIns="91425" lIns="91425" spcFirstLastPara="1" rIns="91425" wrap="square" tIns="91425"/>
          <a:lstStyle>
            <a:lvl1pPr lvl="0" rtl="0">
              <a:spcBef>
                <a:spcPts val="0"/>
              </a:spcBef>
              <a:spcAft>
                <a:spcPts val="0"/>
              </a:spcAft>
              <a:buNone/>
              <a:defRPr b="1" sz="18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160" name="Google Shape;160;p24"/>
          <p:cNvSpPr txBox="1"/>
          <p:nvPr>
            <p:ph idx="2" type="body"/>
          </p:nvPr>
        </p:nvSpPr>
        <p:spPr>
          <a:xfrm>
            <a:off x="1387423" y="1701575"/>
            <a:ext cx="5589300" cy="29391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292100" lvl="3" marL="1828800" rtl="0">
              <a:spcBef>
                <a:spcPts val="1600"/>
              </a:spcBef>
              <a:spcAft>
                <a:spcPts val="0"/>
              </a:spcAft>
              <a:buSzPts val="1000"/>
              <a:buChar char="●"/>
              <a:defRPr/>
            </a:lvl4pPr>
            <a:lvl5pPr indent="-279400" lvl="4" marL="2286000" rtl="0">
              <a:spcBef>
                <a:spcPts val="1600"/>
              </a:spcBef>
              <a:spcAft>
                <a:spcPts val="0"/>
              </a:spcAft>
              <a:buSzPts val="800"/>
              <a:buChar char="○"/>
              <a:defRPr/>
            </a:lvl5pPr>
            <a:lvl6pPr indent="-279400" lvl="5" marL="2743200" rtl="0">
              <a:spcBef>
                <a:spcPts val="1600"/>
              </a:spcBef>
              <a:spcAft>
                <a:spcPts val="0"/>
              </a:spcAft>
              <a:buSzPts val="800"/>
              <a:buChar char="■"/>
              <a:defRPr/>
            </a:lvl6pPr>
            <a:lvl7pPr indent="-279400" lvl="6" marL="3200400" rtl="0">
              <a:spcBef>
                <a:spcPts val="1600"/>
              </a:spcBef>
              <a:spcAft>
                <a:spcPts val="0"/>
              </a:spcAft>
              <a:buSzPts val="800"/>
              <a:buChar char="●"/>
              <a:defRPr/>
            </a:lvl7pPr>
            <a:lvl8pPr indent="-279400" lvl="7" marL="3657600" rtl="0">
              <a:spcBef>
                <a:spcPts val="1600"/>
              </a:spcBef>
              <a:spcAft>
                <a:spcPts val="0"/>
              </a:spcAft>
              <a:buSzPts val="800"/>
              <a:buChar char="○"/>
              <a:defRPr/>
            </a:lvl8pPr>
            <a:lvl9pPr indent="-279400" lvl="8" marL="4114800" rtl="0">
              <a:spcBef>
                <a:spcPts val="1600"/>
              </a:spcBef>
              <a:spcAft>
                <a:spcPts val="1600"/>
              </a:spcAft>
              <a:buSzPts val="800"/>
              <a:buChar char="■"/>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Sidebar Pink / Orange - No Circles">
  <p:cSld name="BLANK_1_3_1_1_1_1_1_1_1_2_2_1_1">
    <p:bg>
      <p:bgPr>
        <a:solidFill>
          <a:srgbClr val="FFFFFF"/>
        </a:solidFill>
      </p:bgPr>
    </p:bg>
    <p:spTree>
      <p:nvGrpSpPr>
        <p:cNvPr id="161" name="Shape 161"/>
        <p:cNvGrpSpPr/>
        <p:nvPr/>
      </p:nvGrpSpPr>
      <p:grpSpPr>
        <a:xfrm>
          <a:off x="0" y="0"/>
          <a:ext cx="0" cy="0"/>
          <a:chOff x="0" y="0"/>
          <a:chExt cx="0" cy="0"/>
        </a:xfrm>
      </p:grpSpPr>
      <p:sp>
        <p:nvSpPr>
          <p:cNvPr id="162" name="Google Shape;162;p25"/>
          <p:cNvSpPr/>
          <p:nvPr/>
        </p:nvSpPr>
        <p:spPr>
          <a:xfrm>
            <a:off x="-9144" y="-1631"/>
            <a:ext cx="1034100" cy="5154300"/>
          </a:xfrm>
          <a:prstGeom prst="rect">
            <a:avLst/>
          </a:prstGeom>
          <a:gradFill>
            <a:gsLst>
              <a:gs pos="0">
                <a:srgbClr val="F2545B"/>
              </a:gs>
              <a:gs pos="100000">
                <a:srgbClr val="FF7A59"/>
              </a:gs>
            </a:gsLst>
            <a:lin ang="189007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3" name="Google Shape;163;p25"/>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164" name="Google Shape;164;p2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sz="1300">
                <a:solidFill>
                  <a:srgbClr val="33475B"/>
                </a:solidFill>
                <a:latin typeface="Avenir"/>
                <a:ea typeface="Avenir"/>
                <a:cs typeface="Avenir"/>
                <a:sym typeface="Avenir"/>
              </a:defRPr>
            </a:lvl1pPr>
            <a:lvl2pPr lvl="1" rtl="0">
              <a:buNone/>
              <a:defRPr sz="1300">
                <a:solidFill>
                  <a:srgbClr val="33475B"/>
                </a:solidFill>
                <a:latin typeface="Avenir"/>
                <a:ea typeface="Avenir"/>
                <a:cs typeface="Avenir"/>
                <a:sym typeface="Avenir"/>
              </a:defRPr>
            </a:lvl2pPr>
            <a:lvl3pPr lvl="2" rtl="0">
              <a:buNone/>
              <a:defRPr sz="1300">
                <a:solidFill>
                  <a:srgbClr val="33475B"/>
                </a:solidFill>
                <a:latin typeface="Avenir"/>
                <a:ea typeface="Avenir"/>
                <a:cs typeface="Avenir"/>
                <a:sym typeface="Avenir"/>
              </a:defRPr>
            </a:lvl3pPr>
            <a:lvl4pPr lvl="3" rtl="0">
              <a:buNone/>
              <a:defRPr sz="1300">
                <a:solidFill>
                  <a:srgbClr val="33475B"/>
                </a:solidFill>
                <a:latin typeface="Avenir"/>
                <a:ea typeface="Avenir"/>
                <a:cs typeface="Avenir"/>
                <a:sym typeface="Avenir"/>
              </a:defRPr>
            </a:lvl4pPr>
            <a:lvl5pPr lvl="4" rtl="0">
              <a:buNone/>
              <a:defRPr sz="1300">
                <a:solidFill>
                  <a:srgbClr val="33475B"/>
                </a:solidFill>
                <a:latin typeface="Avenir"/>
                <a:ea typeface="Avenir"/>
                <a:cs typeface="Avenir"/>
                <a:sym typeface="Avenir"/>
              </a:defRPr>
            </a:lvl5pPr>
            <a:lvl6pPr lvl="5" rtl="0">
              <a:buNone/>
              <a:defRPr sz="1300">
                <a:solidFill>
                  <a:srgbClr val="33475B"/>
                </a:solidFill>
                <a:latin typeface="Avenir"/>
                <a:ea typeface="Avenir"/>
                <a:cs typeface="Avenir"/>
                <a:sym typeface="Avenir"/>
              </a:defRPr>
            </a:lvl6pPr>
            <a:lvl7pPr lvl="6" rtl="0">
              <a:buNone/>
              <a:defRPr sz="1300">
                <a:solidFill>
                  <a:srgbClr val="33475B"/>
                </a:solidFill>
                <a:latin typeface="Avenir"/>
                <a:ea typeface="Avenir"/>
                <a:cs typeface="Avenir"/>
                <a:sym typeface="Avenir"/>
              </a:defRPr>
            </a:lvl7pPr>
            <a:lvl8pPr lvl="7" rtl="0">
              <a:buNone/>
              <a:defRPr sz="1300">
                <a:solidFill>
                  <a:srgbClr val="33475B"/>
                </a:solidFill>
                <a:latin typeface="Avenir"/>
                <a:ea typeface="Avenir"/>
                <a:cs typeface="Avenir"/>
                <a:sym typeface="Avenir"/>
              </a:defRPr>
            </a:lvl8pPr>
            <a:lvl9pPr lvl="8" rtl="0">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
        <p:nvSpPr>
          <p:cNvPr id="165" name="Google Shape;165;p25"/>
          <p:cNvSpPr txBox="1"/>
          <p:nvPr>
            <p:ph type="title"/>
          </p:nvPr>
        </p:nvSpPr>
        <p:spPr>
          <a:xfrm>
            <a:off x="1405510" y="226691"/>
            <a:ext cx="7330500" cy="492600"/>
          </a:xfrm>
          <a:prstGeom prst="rect">
            <a:avLst/>
          </a:prstGeom>
        </p:spPr>
        <p:txBody>
          <a:bodyPr anchorCtr="0" anchor="t" bIns="91425" lIns="91425" spcFirstLastPara="1" rIns="91425" wrap="square" tIns="91425"/>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166" name="Google Shape;166;p25"/>
          <p:cNvSpPr txBox="1"/>
          <p:nvPr>
            <p:ph idx="1" type="subTitle"/>
          </p:nvPr>
        </p:nvSpPr>
        <p:spPr>
          <a:xfrm>
            <a:off x="1396625" y="816959"/>
            <a:ext cx="7330500" cy="570300"/>
          </a:xfrm>
          <a:prstGeom prst="rect">
            <a:avLst/>
          </a:prstGeom>
        </p:spPr>
        <p:txBody>
          <a:bodyPr anchorCtr="0" anchor="t" bIns="91425" lIns="91425" spcFirstLastPara="1" rIns="91425" wrap="square" tIns="91425"/>
          <a:lstStyle>
            <a:lvl1pPr lvl="0" rtl="0">
              <a:spcBef>
                <a:spcPts val="0"/>
              </a:spcBef>
              <a:spcAft>
                <a:spcPts val="0"/>
              </a:spcAft>
              <a:buNone/>
              <a:defRPr b="1" sz="18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167" name="Google Shape;167;p25"/>
          <p:cNvSpPr txBox="1"/>
          <p:nvPr>
            <p:ph idx="2" type="body"/>
          </p:nvPr>
        </p:nvSpPr>
        <p:spPr>
          <a:xfrm>
            <a:off x="1387423" y="1701575"/>
            <a:ext cx="5589300" cy="29391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292100" lvl="3" marL="1828800" rtl="0">
              <a:spcBef>
                <a:spcPts val="1600"/>
              </a:spcBef>
              <a:spcAft>
                <a:spcPts val="0"/>
              </a:spcAft>
              <a:buSzPts val="1000"/>
              <a:buChar char="●"/>
              <a:defRPr/>
            </a:lvl4pPr>
            <a:lvl5pPr indent="-279400" lvl="4" marL="2286000" rtl="0">
              <a:spcBef>
                <a:spcPts val="1600"/>
              </a:spcBef>
              <a:spcAft>
                <a:spcPts val="0"/>
              </a:spcAft>
              <a:buSzPts val="800"/>
              <a:buChar char="○"/>
              <a:defRPr/>
            </a:lvl5pPr>
            <a:lvl6pPr indent="-279400" lvl="5" marL="2743200" rtl="0">
              <a:spcBef>
                <a:spcPts val="1600"/>
              </a:spcBef>
              <a:spcAft>
                <a:spcPts val="0"/>
              </a:spcAft>
              <a:buSzPts val="800"/>
              <a:buChar char="■"/>
              <a:defRPr/>
            </a:lvl6pPr>
            <a:lvl7pPr indent="-279400" lvl="6" marL="3200400" rtl="0">
              <a:spcBef>
                <a:spcPts val="1600"/>
              </a:spcBef>
              <a:spcAft>
                <a:spcPts val="0"/>
              </a:spcAft>
              <a:buSzPts val="800"/>
              <a:buChar char="●"/>
              <a:defRPr/>
            </a:lvl7pPr>
            <a:lvl8pPr indent="-279400" lvl="7" marL="3657600" rtl="0">
              <a:spcBef>
                <a:spcPts val="1600"/>
              </a:spcBef>
              <a:spcAft>
                <a:spcPts val="0"/>
              </a:spcAft>
              <a:buSzPts val="800"/>
              <a:buChar char="○"/>
              <a:defRPr/>
            </a:lvl8pPr>
            <a:lvl9pPr indent="-279400" lvl="8" marL="4114800" rtl="0">
              <a:spcBef>
                <a:spcPts val="1600"/>
              </a:spcBef>
              <a:spcAft>
                <a:spcPts val="1600"/>
              </a:spcAft>
              <a:buSzPts val="800"/>
              <a:buChar char="■"/>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Sidebar Orange - No Circles">
  <p:cSld name="BLANK_1_3_1_1_1_1_1_1_1_2_2_1_1_1">
    <p:bg>
      <p:bgPr>
        <a:solidFill>
          <a:srgbClr val="FFFFFF"/>
        </a:solidFill>
      </p:bgPr>
    </p:bg>
    <p:spTree>
      <p:nvGrpSpPr>
        <p:cNvPr id="168" name="Shape 168"/>
        <p:cNvGrpSpPr/>
        <p:nvPr/>
      </p:nvGrpSpPr>
      <p:grpSpPr>
        <a:xfrm>
          <a:off x="0" y="0"/>
          <a:ext cx="0" cy="0"/>
          <a:chOff x="0" y="0"/>
          <a:chExt cx="0" cy="0"/>
        </a:xfrm>
      </p:grpSpPr>
      <p:sp>
        <p:nvSpPr>
          <p:cNvPr id="169" name="Google Shape;169;p26"/>
          <p:cNvSpPr/>
          <p:nvPr/>
        </p:nvSpPr>
        <p:spPr>
          <a:xfrm>
            <a:off x="-9144" y="-1631"/>
            <a:ext cx="1034100" cy="5154300"/>
          </a:xfrm>
          <a:prstGeom prst="rect">
            <a:avLst/>
          </a:prstGeom>
          <a:gradFill>
            <a:gsLst>
              <a:gs pos="0">
                <a:srgbClr val="FF7A59"/>
              </a:gs>
              <a:gs pos="100000">
                <a:srgbClr val="FF8F59"/>
              </a:gs>
            </a:gsLst>
            <a:lin ang="189007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0" name="Google Shape;170;p26"/>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171" name="Google Shape;171;p2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sz="1300">
                <a:solidFill>
                  <a:srgbClr val="33475B"/>
                </a:solidFill>
                <a:latin typeface="Avenir"/>
                <a:ea typeface="Avenir"/>
                <a:cs typeface="Avenir"/>
                <a:sym typeface="Avenir"/>
              </a:defRPr>
            </a:lvl1pPr>
            <a:lvl2pPr lvl="1" rtl="0">
              <a:buNone/>
              <a:defRPr sz="1300">
                <a:solidFill>
                  <a:srgbClr val="33475B"/>
                </a:solidFill>
                <a:latin typeface="Avenir"/>
                <a:ea typeface="Avenir"/>
                <a:cs typeface="Avenir"/>
                <a:sym typeface="Avenir"/>
              </a:defRPr>
            </a:lvl2pPr>
            <a:lvl3pPr lvl="2" rtl="0">
              <a:buNone/>
              <a:defRPr sz="1300">
                <a:solidFill>
                  <a:srgbClr val="33475B"/>
                </a:solidFill>
                <a:latin typeface="Avenir"/>
                <a:ea typeface="Avenir"/>
                <a:cs typeface="Avenir"/>
                <a:sym typeface="Avenir"/>
              </a:defRPr>
            </a:lvl3pPr>
            <a:lvl4pPr lvl="3" rtl="0">
              <a:buNone/>
              <a:defRPr sz="1300">
                <a:solidFill>
                  <a:srgbClr val="33475B"/>
                </a:solidFill>
                <a:latin typeface="Avenir"/>
                <a:ea typeface="Avenir"/>
                <a:cs typeface="Avenir"/>
                <a:sym typeface="Avenir"/>
              </a:defRPr>
            </a:lvl4pPr>
            <a:lvl5pPr lvl="4" rtl="0">
              <a:buNone/>
              <a:defRPr sz="1300">
                <a:solidFill>
                  <a:srgbClr val="33475B"/>
                </a:solidFill>
                <a:latin typeface="Avenir"/>
                <a:ea typeface="Avenir"/>
                <a:cs typeface="Avenir"/>
                <a:sym typeface="Avenir"/>
              </a:defRPr>
            </a:lvl5pPr>
            <a:lvl6pPr lvl="5" rtl="0">
              <a:buNone/>
              <a:defRPr sz="1300">
                <a:solidFill>
                  <a:srgbClr val="33475B"/>
                </a:solidFill>
                <a:latin typeface="Avenir"/>
                <a:ea typeface="Avenir"/>
                <a:cs typeface="Avenir"/>
                <a:sym typeface="Avenir"/>
              </a:defRPr>
            </a:lvl6pPr>
            <a:lvl7pPr lvl="6" rtl="0">
              <a:buNone/>
              <a:defRPr sz="1300">
                <a:solidFill>
                  <a:srgbClr val="33475B"/>
                </a:solidFill>
                <a:latin typeface="Avenir"/>
                <a:ea typeface="Avenir"/>
                <a:cs typeface="Avenir"/>
                <a:sym typeface="Avenir"/>
              </a:defRPr>
            </a:lvl7pPr>
            <a:lvl8pPr lvl="7" rtl="0">
              <a:buNone/>
              <a:defRPr sz="1300">
                <a:solidFill>
                  <a:srgbClr val="33475B"/>
                </a:solidFill>
                <a:latin typeface="Avenir"/>
                <a:ea typeface="Avenir"/>
                <a:cs typeface="Avenir"/>
                <a:sym typeface="Avenir"/>
              </a:defRPr>
            </a:lvl8pPr>
            <a:lvl9pPr lvl="8" rtl="0">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
        <p:nvSpPr>
          <p:cNvPr id="172" name="Google Shape;172;p26"/>
          <p:cNvSpPr txBox="1"/>
          <p:nvPr>
            <p:ph type="title"/>
          </p:nvPr>
        </p:nvSpPr>
        <p:spPr>
          <a:xfrm>
            <a:off x="1405510" y="226691"/>
            <a:ext cx="7330500" cy="492600"/>
          </a:xfrm>
          <a:prstGeom prst="rect">
            <a:avLst/>
          </a:prstGeom>
        </p:spPr>
        <p:txBody>
          <a:bodyPr anchorCtr="0" anchor="t" bIns="91425" lIns="91425" spcFirstLastPara="1" rIns="91425" wrap="square" tIns="91425"/>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173" name="Google Shape;173;p26"/>
          <p:cNvSpPr txBox="1"/>
          <p:nvPr>
            <p:ph idx="1" type="subTitle"/>
          </p:nvPr>
        </p:nvSpPr>
        <p:spPr>
          <a:xfrm>
            <a:off x="1396625" y="816959"/>
            <a:ext cx="7330500" cy="570300"/>
          </a:xfrm>
          <a:prstGeom prst="rect">
            <a:avLst/>
          </a:prstGeom>
        </p:spPr>
        <p:txBody>
          <a:bodyPr anchorCtr="0" anchor="t" bIns="91425" lIns="91425" spcFirstLastPara="1" rIns="91425" wrap="square" tIns="91425"/>
          <a:lstStyle>
            <a:lvl1pPr lvl="0" rtl="0">
              <a:spcBef>
                <a:spcPts val="0"/>
              </a:spcBef>
              <a:spcAft>
                <a:spcPts val="0"/>
              </a:spcAft>
              <a:buNone/>
              <a:defRPr b="1" sz="18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174" name="Google Shape;174;p26"/>
          <p:cNvSpPr txBox="1"/>
          <p:nvPr>
            <p:ph idx="2" type="body"/>
          </p:nvPr>
        </p:nvSpPr>
        <p:spPr>
          <a:xfrm>
            <a:off x="1387423" y="1701575"/>
            <a:ext cx="5589300" cy="29391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292100" lvl="3" marL="1828800" rtl="0">
              <a:spcBef>
                <a:spcPts val="1600"/>
              </a:spcBef>
              <a:spcAft>
                <a:spcPts val="0"/>
              </a:spcAft>
              <a:buSzPts val="1000"/>
              <a:buChar char="●"/>
              <a:defRPr/>
            </a:lvl4pPr>
            <a:lvl5pPr indent="-279400" lvl="4" marL="2286000" rtl="0">
              <a:spcBef>
                <a:spcPts val="1600"/>
              </a:spcBef>
              <a:spcAft>
                <a:spcPts val="0"/>
              </a:spcAft>
              <a:buSzPts val="800"/>
              <a:buChar char="○"/>
              <a:defRPr/>
            </a:lvl5pPr>
            <a:lvl6pPr indent="-279400" lvl="5" marL="2743200" rtl="0">
              <a:spcBef>
                <a:spcPts val="1600"/>
              </a:spcBef>
              <a:spcAft>
                <a:spcPts val="0"/>
              </a:spcAft>
              <a:buSzPts val="800"/>
              <a:buChar char="■"/>
              <a:defRPr/>
            </a:lvl6pPr>
            <a:lvl7pPr indent="-279400" lvl="6" marL="3200400" rtl="0">
              <a:spcBef>
                <a:spcPts val="1600"/>
              </a:spcBef>
              <a:spcAft>
                <a:spcPts val="0"/>
              </a:spcAft>
              <a:buSzPts val="800"/>
              <a:buChar char="●"/>
              <a:defRPr/>
            </a:lvl7pPr>
            <a:lvl8pPr indent="-279400" lvl="7" marL="3657600" rtl="0">
              <a:spcBef>
                <a:spcPts val="1600"/>
              </a:spcBef>
              <a:spcAft>
                <a:spcPts val="0"/>
              </a:spcAft>
              <a:buSzPts val="800"/>
              <a:buChar char="○"/>
              <a:defRPr/>
            </a:lvl8pPr>
            <a:lvl9pPr indent="-279400" lvl="8" marL="4114800" rtl="0">
              <a:spcBef>
                <a:spcPts val="1600"/>
              </a:spcBef>
              <a:spcAft>
                <a:spcPts val="1600"/>
              </a:spcAft>
              <a:buSzPts val="800"/>
              <a:buChar char="■"/>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Sidebar Yellow - No Circles">
  <p:cSld name="BLANK_1_3_1_1_1_1_1_1_1_2_2_1_1_1_1">
    <p:bg>
      <p:bgPr>
        <a:solidFill>
          <a:srgbClr val="FFFFFF"/>
        </a:solidFill>
      </p:bgPr>
    </p:bg>
    <p:spTree>
      <p:nvGrpSpPr>
        <p:cNvPr id="175" name="Shape 175"/>
        <p:cNvGrpSpPr/>
        <p:nvPr/>
      </p:nvGrpSpPr>
      <p:grpSpPr>
        <a:xfrm>
          <a:off x="0" y="0"/>
          <a:ext cx="0" cy="0"/>
          <a:chOff x="0" y="0"/>
          <a:chExt cx="0" cy="0"/>
        </a:xfrm>
      </p:grpSpPr>
      <p:sp>
        <p:nvSpPr>
          <p:cNvPr id="176" name="Google Shape;176;p27"/>
          <p:cNvSpPr/>
          <p:nvPr/>
        </p:nvSpPr>
        <p:spPr>
          <a:xfrm>
            <a:off x="-9144" y="-1631"/>
            <a:ext cx="1034100" cy="5154300"/>
          </a:xfrm>
          <a:prstGeom prst="rect">
            <a:avLst/>
          </a:prstGeom>
          <a:gradFill>
            <a:gsLst>
              <a:gs pos="0">
                <a:srgbClr val="FF8F59"/>
              </a:gs>
              <a:gs pos="100000">
                <a:srgbClr val="F5C26B"/>
              </a:gs>
            </a:gsLst>
            <a:lin ang="189007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7" name="Google Shape;177;p27"/>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178" name="Google Shape;178;p2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sz="1300">
                <a:solidFill>
                  <a:srgbClr val="33475B"/>
                </a:solidFill>
                <a:latin typeface="Avenir"/>
                <a:ea typeface="Avenir"/>
                <a:cs typeface="Avenir"/>
                <a:sym typeface="Avenir"/>
              </a:defRPr>
            </a:lvl1pPr>
            <a:lvl2pPr lvl="1" rtl="0">
              <a:buNone/>
              <a:defRPr sz="1300">
                <a:solidFill>
                  <a:srgbClr val="33475B"/>
                </a:solidFill>
                <a:latin typeface="Avenir"/>
                <a:ea typeface="Avenir"/>
                <a:cs typeface="Avenir"/>
                <a:sym typeface="Avenir"/>
              </a:defRPr>
            </a:lvl2pPr>
            <a:lvl3pPr lvl="2" rtl="0">
              <a:buNone/>
              <a:defRPr sz="1300">
                <a:solidFill>
                  <a:srgbClr val="33475B"/>
                </a:solidFill>
                <a:latin typeface="Avenir"/>
                <a:ea typeface="Avenir"/>
                <a:cs typeface="Avenir"/>
                <a:sym typeface="Avenir"/>
              </a:defRPr>
            </a:lvl3pPr>
            <a:lvl4pPr lvl="3" rtl="0">
              <a:buNone/>
              <a:defRPr sz="1300">
                <a:solidFill>
                  <a:srgbClr val="33475B"/>
                </a:solidFill>
                <a:latin typeface="Avenir"/>
                <a:ea typeface="Avenir"/>
                <a:cs typeface="Avenir"/>
                <a:sym typeface="Avenir"/>
              </a:defRPr>
            </a:lvl4pPr>
            <a:lvl5pPr lvl="4" rtl="0">
              <a:buNone/>
              <a:defRPr sz="1300">
                <a:solidFill>
                  <a:srgbClr val="33475B"/>
                </a:solidFill>
                <a:latin typeface="Avenir"/>
                <a:ea typeface="Avenir"/>
                <a:cs typeface="Avenir"/>
                <a:sym typeface="Avenir"/>
              </a:defRPr>
            </a:lvl5pPr>
            <a:lvl6pPr lvl="5" rtl="0">
              <a:buNone/>
              <a:defRPr sz="1300">
                <a:solidFill>
                  <a:srgbClr val="33475B"/>
                </a:solidFill>
                <a:latin typeface="Avenir"/>
                <a:ea typeface="Avenir"/>
                <a:cs typeface="Avenir"/>
                <a:sym typeface="Avenir"/>
              </a:defRPr>
            </a:lvl6pPr>
            <a:lvl7pPr lvl="6" rtl="0">
              <a:buNone/>
              <a:defRPr sz="1300">
                <a:solidFill>
                  <a:srgbClr val="33475B"/>
                </a:solidFill>
                <a:latin typeface="Avenir"/>
                <a:ea typeface="Avenir"/>
                <a:cs typeface="Avenir"/>
                <a:sym typeface="Avenir"/>
              </a:defRPr>
            </a:lvl7pPr>
            <a:lvl8pPr lvl="7" rtl="0">
              <a:buNone/>
              <a:defRPr sz="1300">
                <a:solidFill>
                  <a:srgbClr val="33475B"/>
                </a:solidFill>
                <a:latin typeface="Avenir"/>
                <a:ea typeface="Avenir"/>
                <a:cs typeface="Avenir"/>
                <a:sym typeface="Avenir"/>
              </a:defRPr>
            </a:lvl8pPr>
            <a:lvl9pPr lvl="8" rtl="0">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
        <p:nvSpPr>
          <p:cNvPr id="179" name="Google Shape;179;p27"/>
          <p:cNvSpPr txBox="1"/>
          <p:nvPr>
            <p:ph type="title"/>
          </p:nvPr>
        </p:nvSpPr>
        <p:spPr>
          <a:xfrm>
            <a:off x="1405510" y="226691"/>
            <a:ext cx="7330500" cy="492600"/>
          </a:xfrm>
          <a:prstGeom prst="rect">
            <a:avLst/>
          </a:prstGeom>
        </p:spPr>
        <p:txBody>
          <a:bodyPr anchorCtr="0" anchor="t" bIns="91425" lIns="91425" spcFirstLastPara="1" rIns="91425" wrap="square" tIns="91425"/>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180" name="Google Shape;180;p27"/>
          <p:cNvSpPr txBox="1"/>
          <p:nvPr>
            <p:ph idx="1" type="subTitle"/>
          </p:nvPr>
        </p:nvSpPr>
        <p:spPr>
          <a:xfrm>
            <a:off x="1396625" y="816959"/>
            <a:ext cx="7330500" cy="570300"/>
          </a:xfrm>
          <a:prstGeom prst="rect">
            <a:avLst/>
          </a:prstGeom>
        </p:spPr>
        <p:txBody>
          <a:bodyPr anchorCtr="0" anchor="t" bIns="91425" lIns="91425" spcFirstLastPara="1" rIns="91425" wrap="square" tIns="91425"/>
          <a:lstStyle>
            <a:lvl1pPr lvl="0" rtl="0">
              <a:spcBef>
                <a:spcPts val="0"/>
              </a:spcBef>
              <a:spcAft>
                <a:spcPts val="0"/>
              </a:spcAft>
              <a:buNone/>
              <a:defRPr b="1" sz="18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181" name="Google Shape;181;p27"/>
          <p:cNvSpPr txBox="1"/>
          <p:nvPr>
            <p:ph idx="2" type="body"/>
          </p:nvPr>
        </p:nvSpPr>
        <p:spPr>
          <a:xfrm>
            <a:off x="1387423" y="1701575"/>
            <a:ext cx="5589300" cy="29391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292100" lvl="3" marL="1828800" rtl="0">
              <a:spcBef>
                <a:spcPts val="1600"/>
              </a:spcBef>
              <a:spcAft>
                <a:spcPts val="0"/>
              </a:spcAft>
              <a:buSzPts val="1000"/>
              <a:buChar char="●"/>
              <a:defRPr/>
            </a:lvl4pPr>
            <a:lvl5pPr indent="-279400" lvl="4" marL="2286000" rtl="0">
              <a:spcBef>
                <a:spcPts val="1600"/>
              </a:spcBef>
              <a:spcAft>
                <a:spcPts val="0"/>
              </a:spcAft>
              <a:buSzPts val="800"/>
              <a:buChar char="○"/>
              <a:defRPr/>
            </a:lvl5pPr>
            <a:lvl6pPr indent="-279400" lvl="5" marL="2743200" rtl="0">
              <a:spcBef>
                <a:spcPts val="1600"/>
              </a:spcBef>
              <a:spcAft>
                <a:spcPts val="0"/>
              </a:spcAft>
              <a:buSzPts val="800"/>
              <a:buChar char="■"/>
              <a:defRPr/>
            </a:lvl6pPr>
            <a:lvl7pPr indent="-279400" lvl="6" marL="3200400" rtl="0">
              <a:spcBef>
                <a:spcPts val="1600"/>
              </a:spcBef>
              <a:spcAft>
                <a:spcPts val="0"/>
              </a:spcAft>
              <a:buSzPts val="800"/>
              <a:buChar char="●"/>
              <a:defRPr/>
            </a:lvl7pPr>
            <a:lvl8pPr indent="-279400" lvl="7" marL="3657600" rtl="0">
              <a:spcBef>
                <a:spcPts val="1600"/>
              </a:spcBef>
              <a:spcAft>
                <a:spcPts val="0"/>
              </a:spcAft>
              <a:buSzPts val="800"/>
              <a:buChar char="○"/>
              <a:defRPr/>
            </a:lvl8pPr>
            <a:lvl9pPr indent="-279400" lvl="8" marL="4114800" rtl="0">
              <a:spcBef>
                <a:spcPts val="1600"/>
              </a:spcBef>
              <a:spcAft>
                <a:spcPts val="1600"/>
              </a:spcAft>
              <a:buSzPts val="800"/>
              <a:buChar char="■"/>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Sidebar Green - No Circles">
  <p:cSld name="BLANK_1_3_1_1_1_1_1_1_1_2_2_1_1_1_1_1">
    <p:bg>
      <p:bgPr>
        <a:solidFill>
          <a:srgbClr val="FFFFFF"/>
        </a:solidFill>
      </p:bgPr>
    </p:bg>
    <p:spTree>
      <p:nvGrpSpPr>
        <p:cNvPr id="182" name="Shape 182"/>
        <p:cNvGrpSpPr/>
        <p:nvPr/>
      </p:nvGrpSpPr>
      <p:grpSpPr>
        <a:xfrm>
          <a:off x="0" y="0"/>
          <a:ext cx="0" cy="0"/>
          <a:chOff x="0" y="0"/>
          <a:chExt cx="0" cy="0"/>
        </a:xfrm>
      </p:grpSpPr>
      <p:sp>
        <p:nvSpPr>
          <p:cNvPr id="183" name="Google Shape;183;p28"/>
          <p:cNvSpPr/>
          <p:nvPr/>
        </p:nvSpPr>
        <p:spPr>
          <a:xfrm>
            <a:off x="-9144" y="-1631"/>
            <a:ext cx="1034100" cy="5154300"/>
          </a:xfrm>
          <a:prstGeom prst="rect">
            <a:avLst/>
          </a:prstGeom>
          <a:gradFill>
            <a:gsLst>
              <a:gs pos="0">
                <a:srgbClr val="00A4BD"/>
              </a:gs>
              <a:gs pos="100000">
                <a:srgbClr val="00BDA5"/>
              </a:gs>
            </a:gsLst>
            <a:lin ang="189007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4" name="Google Shape;184;p28"/>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185" name="Google Shape;185;p2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sz="1300">
                <a:solidFill>
                  <a:srgbClr val="33475B"/>
                </a:solidFill>
                <a:latin typeface="Avenir"/>
                <a:ea typeface="Avenir"/>
                <a:cs typeface="Avenir"/>
                <a:sym typeface="Avenir"/>
              </a:defRPr>
            </a:lvl1pPr>
            <a:lvl2pPr lvl="1" rtl="0">
              <a:buNone/>
              <a:defRPr sz="1300">
                <a:solidFill>
                  <a:srgbClr val="33475B"/>
                </a:solidFill>
                <a:latin typeface="Avenir"/>
                <a:ea typeface="Avenir"/>
                <a:cs typeface="Avenir"/>
                <a:sym typeface="Avenir"/>
              </a:defRPr>
            </a:lvl2pPr>
            <a:lvl3pPr lvl="2" rtl="0">
              <a:buNone/>
              <a:defRPr sz="1300">
                <a:solidFill>
                  <a:srgbClr val="33475B"/>
                </a:solidFill>
                <a:latin typeface="Avenir"/>
                <a:ea typeface="Avenir"/>
                <a:cs typeface="Avenir"/>
                <a:sym typeface="Avenir"/>
              </a:defRPr>
            </a:lvl3pPr>
            <a:lvl4pPr lvl="3" rtl="0">
              <a:buNone/>
              <a:defRPr sz="1300">
                <a:solidFill>
                  <a:srgbClr val="33475B"/>
                </a:solidFill>
                <a:latin typeface="Avenir"/>
                <a:ea typeface="Avenir"/>
                <a:cs typeface="Avenir"/>
                <a:sym typeface="Avenir"/>
              </a:defRPr>
            </a:lvl4pPr>
            <a:lvl5pPr lvl="4" rtl="0">
              <a:buNone/>
              <a:defRPr sz="1300">
                <a:solidFill>
                  <a:srgbClr val="33475B"/>
                </a:solidFill>
                <a:latin typeface="Avenir"/>
                <a:ea typeface="Avenir"/>
                <a:cs typeface="Avenir"/>
                <a:sym typeface="Avenir"/>
              </a:defRPr>
            </a:lvl5pPr>
            <a:lvl6pPr lvl="5" rtl="0">
              <a:buNone/>
              <a:defRPr sz="1300">
                <a:solidFill>
                  <a:srgbClr val="33475B"/>
                </a:solidFill>
                <a:latin typeface="Avenir"/>
                <a:ea typeface="Avenir"/>
                <a:cs typeface="Avenir"/>
                <a:sym typeface="Avenir"/>
              </a:defRPr>
            </a:lvl6pPr>
            <a:lvl7pPr lvl="6" rtl="0">
              <a:buNone/>
              <a:defRPr sz="1300">
                <a:solidFill>
                  <a:srgbClr val="33475B"/>
                </a:solidFill>
                <a:latin typeface="Avenir"/>
                <a:ea typeface="Avenir"/>
                <a:cs typeface="Avenir"/>
                <a:sym typeface="Avenir"/>
              </a:defRPr>
            </a:lvl7pPr>
            <a:lvl8pPr lvl="7" rtl="0">
              <a:buNone/>
              <a:defRPr sz="1300">
                <a:solidFill>
                  <a:srgbClr val="33475B"/>
                </a:solidFill>
                <a:latin typeface="Avenir"/>
                <a:ea typeface="Avenir"/>
                <a:cs typeface="Avenir"/>
                <a:sym typeface="Avenir"/>
              </a:defRPr>
            </a:lvl8pPr>
            <a:lvl9pPr lvl="8" rtl="0">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
        <p:nvSpPr>
          <p:cNvPr id="186" name="Google Shape;186;p28"/>
          <p:cNvSpPr txBox="1"/>
          <p:nvPr>
            <p:ph type="title"/>
          </p:nvPr>
        </p:nvSpPr>
        <p:spPr>
          <a:xfrm>
            <a:off x="1405510" y="226691"/>
            <a:ext cx="7330500" cy="492600"/>
          </a:xfrm>
          <a:prstGeom prst="rect">
            <a:avLst/>
          </a:prstGeom>
        </p:spPr>
        <p:txBody>
          <a:bodyPr anchorCtr="0" anchor="t" bIns="91425" lIns="91425" spcFirstLastPara="1" rIns="91425" wrap="square" tIns="91425"/>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187" name="Google Shape;187;p28"/>
          <p:cNvSpPr txBox="1"/>
          <p:nvPr>
            <p:ph idx="1" type="subTitle"/>
          </p:nvPr>
        </p:nvSpPr>
        <p:spPr>
          <a:xfrm>
            <a:off x="1396625" y="816959"/>
            <a:ext cx="7330500" cy="570300"/>
          </a:xfrm>
          <a:prstGeom prst="rect">
            <a:avLst/>
          </a:prstGeom>
        </p:spPr>
        <p:txBody>
          <a:bodyPr anchorCtr="0" anchor="t" bIns="91425" lIns="91425" spcFirstLastPara="1" rIns="91425" wrap="square" tIns="91425"/>
          <a:lstStyle>
            <a:lvl1pPr lvl="0" rtl="0">
              <a:spcBef>
                <a:spcPts val="0"/>
              </a:spcBef>
              <a:spcAft>
                <a:spcPts val="0"/>
              </a:spcAft>
              <a:buNone/>
              <a:defRPr b="1" sz="18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188" name="Google Shape;188;p28"/>
          <p:cNvSpPr txBox="1"/>
          <p:nvPr>
            <p:ph idx="2" type="body"/>
          </p:nvPr>
        </p:nvSpPr>
        <p:spPr>
          <a:xfrm>
            <a:off x="1387423" y="1701575"/>
            <a:ext cx="5589300" cy="29391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292100" lvl="3" marL="1828800" rtl="0">
              <a:spcBef>
                <a:spcPts val="1600"/>
              </a:spcBef>
              <a:spcAft>
                <a:spcPts val="0"/>
              </a:spcAft>
              <a:buSzPts val="1000"/>
              <a:buChar char="●"/>
              <a:defRPr/>
            </a:lvl4pPr>
            <a:lvl5pPr indent="-279400" lvl="4" marL="2286000" rtl="0">
              <a:spcBef>
                <a:spcPts val="1600"/>
              </a:spcBef>
              <a:spcAft>
                <a:spcPts val="0"/>
              </a:spcAft>
              <a:buSzPts val="800"/>
              <a:buChar char="○"/>
              <a:defRPr/>
            </a:lvl5pPr>
            <a:lvl6pPr indent="-279400" lvl="5" marL="2743200" rtl="0">
              <a:spcBef>
                <a:spcPts val="1600"/>
              </a:spcBef>
              <a:spcAft>
                <a:spcPts val="0"/>
              </a:spcAft>
              <a:buSzPts val="800"/>
              <a:buChar char="■"/>
              <a:defRPr/>
            </a:lvl6pPr>
            <a:lvl7pPr indent="-279400" lvl="6" marL="3200400" rtl="0">
              <a:spcBef>
                <a:spcPts val="1600"/>
              </a:spcBef>
              <a:spcAft>
                <a:spcPts val="0"/>
              </a:spcAft>
              <a:buSzPts val="800"/>
              <a:buChar char="●"/>
              <a:defRPr/>
            </a:lvl7pPr>
            <a:lvl8pPr indent="-279400" lvl="7" marL="3657600" rtl="0">
              <a:spcBef>
                <a:spcPts val="1600"/>
              </a:spcBef>
              <a:spcAft>
                <a:spcPts val="0"/>
              </a:spcAft>
              <a:buSzPts val="800"/>
              <a:buChar char="○"/>
              <a:defRPr/>
            </a:lvl8pPr>
            <a:lvl9pPr indent="-279400" lvl="8" marL="4114800" rtl="0">
              <a:spcBef>
                <a:spcPts val="1600"/>
              </a:spcBef>
              <a:spcAft>
                <a:spcPts val="1600"/>
              </a:spcAft>
              <a:buSzPts val="800"/>
              <a:buChar char="■"/>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Sidebar Blue - No Circles">
  <p:cSld name="BLANK_1_3_1_1_1_1_1_1_1_2_2_1_1_1_1_1_1">
    <p:bg>
      <p:bgPr>
        <a:solidFill>
          <a:srgbClr val="FFFFFF"/>
        </a:solidFill>
      </p:bgPr>
    </p:bg>
    <p:spTree>
      <p:nvGrpSpPr>
        <p:cNvPr id="189" name="Shape 189"/>
        <p:cNvGrpSpPr/>
        <p:nvPr/>
      </p:nvGrpSpPr>
      <p:grpSpPr>
        <a:xfrm>
          <a:off x="0" y="0"/>
          <a:ext cx="0" cy="0"/>
          <a:chOff x="0" y="0"/>
          <a:chExt cx="0" cy="0"/>
        </a:xfrm>
      </p:grpSpPr>
      <p:sp>
        <p:nvSpPr>
          <p:cNvPr id="190" name="Google Shape;190;p29"/>
          <p:cNvSpPr/>
          <p:nvPr/>
        </p:nvSpPr>
        <p:spPr>
          <a:xfrm>
            <a:off x="-9144" y="-1631"/>
            <a:ext cx="1034100" cy="5154300"/>
          </a:xfrm>
          <a:prstGeom prst="rect">
            <a:avLst/>
          </a:prstGeom>
          <a:gradFill>
            <a:gsLst>
              <a:gs pos="0">
                <a:srgbClr val="00A4BD"/>
              </a:gs>
              <a:gs pos="100000">
                <a:srgbClr val="6A78D1"/>
              </a:gs>
            </a:gsLst>
            <a:lin ang="80993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91" name="Google Shape;191;p29"/>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192" name="Google Shape;192;p2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sz="1300">
                <a:solidFill>
                  <a:srgbClr val="33475B"/>
                </a:solidFill>
                <a:latin typeface="Avenir"/>
                <a:ea typeface="Avenir"/>
                <a:cs typeface="Avenir"/>
                <a:sym typeface="Avenir"/>
              </a:defRPr>
            </a:lvl1pPr>
            <a:lvl2pPr lvl="1" rtl="0">
              <a:buNone/>
              <a:defRPr sz="1300">
                <a:solidFill>
                  <a:srgbClr val="33475B"/>
                </a:solidFill>
                <a:latin typeface="Avenir"/>
                <a:ea typeface="Avenir"/>
                <a:cs typeface="Avenir"/>
                <a:sym typeface="Avenir"/>
              </a:defRPr>
            </a:lvl2pPr>
            <a:lvl3pPr lvl="2" rtl="0">
              <a:buNone/>
              <a:defRPr sz="1300">
                <a:solidFill>
                  <a:srgbClr val="33475B"/>
                </a:solidFill>
                <a:latin typeface="Avenir"/>
                <a:ea typeface="Avenir"/>
                <a:cs typeface="Avenir"/>
                <a:sym typeface="Avenir"/>
              </a:defRPr>
            </a:lvl3pPr>
            <a:lvl4pPr lvl="3" rtl="0">
              <a:buNone/>
              <a:defRPr sz="1300">
                <a:solidFill>
                  <a:srgbClr val="33475B"/>
                </a:solidFill>
                <a:latin typeface="Avenir"/>
                <a:ea typeface="Avenir"/>
                <a:cs typeface="Avenir"/>
                <a:sym typeface="Avenir"/>
              </a:defRPr>
            </a:lvl4pPr>
            <a:lvl5pPr lvl="4" rtl="0">
              <a:buNone/>
              <a:defRPr sz="1300">
                <a:solidFill>
                  <a:srgbClr val="33475B"/>
                </a:solidFill>
                <a:latin typeface="Avenir"/>
                <a:ea typeface="Avenir"/>
                <a:cs typeface="Avenir"/>
                <a:sym typeface="Avenir"/>
              </a:defRPr>
            </a:lvl5pPr>
            <a:lvl6pPr lvl="5" rtl="0">
              <a:buNone/>
              <a:defRPr sz="1300">
                <a:solidFill>
                  <a:srgbClr val="33475B"/>
                </a:solidFill>
                <a:latin typeface="Avenir"/>
                <a:ea typeface="Avenir"/>
                <a:cs typeface="Avenir"/>
                <a:sym typeface="Avenir"/>
              </a:defRPr>
            </a:lvl6pPr>
            <a:lvl7pPr lvl="6" rtl="0">
              <a:buNone/>
              <a:defRPr sz="1300">
                <a:solidFill>
                  <a:srgbClr val="33475B"/>
                </a:solidFill>
                <a:latin typeface="Avenir"/>
                <a:ea typeface="Avenir"/>
                <a:cs typeface="Avenir"/>
                <a:sym typeface="Avenir"/>
              </a:defRPr>
            </a:lvl7pPr>
            <a:lvl8pPr lvl="7" rtl="0">
              <a:buNone/>
              <a:defRPr sz="1300">
                <a:solidFill>
                  <a:srgbClr val="33475B"/>
                </a:solidFill>
                <a:latin typeface="Avenir"/>
                <a:ea typeface="Avenir"/>
                <a:cs typeface="Avenir"/>
                <a:sym typeface="Avenir"/>
              </a:defRPr>
            </a:lvl8pPr>
            <a:lvl9pPr lvl="8" rtl="0">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
        <p:nvSpPr>
          <p:cNvPr id="193" name="Google Shape;193;p29"/>
          <p:cNvSpPr txBox="1"/>
          <p:nvPr>
            <p:ph type="title"/>
          </p:nvPr>
        </p:nvSpPr>
        <p:spPr>
          <a:xfrm>
            <a:off x="1405510" y="226691"/>
            <a:ext cx="7330500" cy="492600"/>
          </a:xfrm>
          <a:prstGeom prst="rect">
            <a:avLst/>
          </a:prstGeom>
        </p:spPr>
        <p:txBody>
          <a:bodyPr anchorCtr="0" anchor="t" bIns="91425" lIns="91425" spcFirstLastPara="1" rIns="91425" wrap="square" tIns="91425"/>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194" name="Google Shape;194;p29"/>
          <p:cNvSpPr txBox="1"/>
          <p:nvPr>
            <p:ph idx="1" type="subTitle"/>
          </p:nvPr>
        </p:nvSpPr>
        <p:spPr>
          <a:xfrm>
            <a:off x="1396625" y="816959"/>
            <a:ext cx="7330500" cy="570300"/>
          </a:xfrm>
          <a:prstGeom prst="rect">
            <a:avLst/>
          </a:prstGeom>
        </p:spPr>
        <p:txBody>
          <a:bodyPr anchorCtr="0" anchor="t" bIns="91425" lIns="91425" spcFirstLastPara="1" rIns="91425" wrap="square" tIns="91425"/>
          <a:lstStyle>
            <a:lvl1pPr lvl="0" rtl="0">
              <a:spcBef>
                <a:spcPts val="0"/>
              </a:spcBef>
              <a:spcAft>
                <a:spcPts val="0"/>
              </a:spcAft>
              <a:buNone/>
              <a:defRPr b="1" sz="18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195" name="Google Shape;195;p29"/>
          <p:cNvSpPr txBox="1"/>
          <p:nvPr>
            <p:ph idx="2" type="body"/>
          </p:nvPr>
        </p:nvSpPr>
        <p:spPr>
          <a:xfrm>
            <a:off x="1387423" y="1701575"/>
            <a:ext cx="5589300" cy="29391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292100" lvl="3" marL="1828800" rtl="0">
              <a:spcBef>
                <a:spcPts val="1600"/>
              </a:spcBef>
              <a:spcAft>
                <a:spcPts val="0"/>
              </a:spcAft>
              <a:buSzPts val="1000"/>
              <a:buChar char="●"/>
              <a:defRPr/>
            </a:lvl4pPr>
            <a:lvl5pPr indent="-279400" lvl="4" marL="2286000" rtl="0">
              <a:spcBef>
                <a:spcPts val="1600"/>
              </a:spcBef>
              <a:spcAft>
                <a:spcPts val="0"/>
              </a:spcAft>
              <a:buSzPts val="800"/>
              <a:buChar char="○"/>
              <a:defRPr/>
            </a:lvl5pPr>
            <a:lvl6pPr indent="-279400" lvl="5" marL="2743200" rtl="0">
              <a:spcBef>
                <a:spcPts val="1600"/>
              </a:spcBef>
              <a:spcAft>
                <a:spcPts val="0"/>
              </a:spcAft>
              <a:buSzPts val="800"/>
              <a:buChar char="■"/>
              <a:defRPr/>
            </a:lvl6pPr>
            <a:lvl7pPr indent="-279400" lvl="6" marL="3200400" rtl="0">
              <a:spcBef>
                <a:spcPts val="1600"/>
              </a:spcBef>
              <a:spcAft>
                <a:spcPts val="0"/>
              </a:spcAft>
              <a:buSzPts val="800"/>
              <a:buChar char="●"/>
              <a:defRPr/>
            </a:lvl7pPr>
            <a:lvl8pPr indent="-279400" lvl="7" marL="3657600" rtl="0">
              <a:spcBef>
                <a:spcPts val="1600"/>
              </a:spcBef>
              <a:spcAft>
                <a:spcPts val="0"/>
              </a:spcAft>
              <a:buSzPts val="800"/>
              <a:buChar char="○"/>
              <a:defRPr/>
            </a:lvl8pPr>
            <a:lvl9pPr indent="-279400" lvl="8" marL="4114800" rtl="0">
              <a:spcBef>
                <a:spcPts val="1600"/>
              </a:spcBef>
              <a:spcAft>
                <a:spcPts val="1600"/>
              </a:spcAft>
              <a:buSzPts val="800"/>
              <a:buChar char="■"/>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Sidebar Thin Pink">
  <p:cSld name="BLANK_1_3_1_1_1_1_1_1_1_1_2">
    <p:bg>
      <p:bgPr>
        <a:solidFill>
          <a:srgbClr val="FFFFFF"/>
        </a:solidFill>
      </p:bgPr>
    </p:bg>
    <p:spTree>
      <p:nvGrpSpPr>
        <p:cNvPr id="196" name="Shape 196"/>
        <p:cNvGrpSpPr/>
        <p:nvPr/>
      </p:nvGrpSpPr>
      <p:grpSpPr>
        <a:xfrm>
          <a:off x="0" y="0"/>
          <a:ext cx="0" cy="0"/>
          <a:chOff x="0" y="0"/>
          <a:chExt cx="0" cy="0"/>
        </a:xfrm>
      </p:grpSpPr>
      <p:pic>
        <p:nvPicPr>
          <p:cNvPr id="197" name="Google Shape;197;p30"/>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198" name="Google Shape;198;p30"/>
          <p:cNvSpPr/>
          <p:nvPr/>
        </p:nvSpPr>
        <p:spPr>
          <a:xfrm>
            <a:off x="-9144" y="-1631"/>
            <a:ext cx="180000" cy="5154300"/>
          </a:xfrm>
          <a:prstGeom prst="rect">
            <a:avLst/>
          </a:prstGeom>
          <a:gradFill>
            <a:gsLst>
              <a:gs pos="0">
                <a:srgbClr val="F2545B"/>
              </a:gs>
              <a:gs pos="100000">
                <a:srgbClr val="F2547D"/>
              </a:gs>
            </a:gsLst>
            <a:lin ang="80993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3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sz="1300">
                <a:solidFill>
                  <a:srgbClr val="33475B"/>
                </a:solidFill>
                <a:latin typeface="Avenir"/>
                <a:ea typeface="Avenir"/>
                <a:cs typeface="Avenir"/>
                <a:sym typeface="Avenir"/>
              </a:defRPr>
            </a:lvl1pPr>
            <a:lvl2pPr lvl="1" rtl="0">
              <a:buNone/>
              <a:defRPr sz="1300">
                <a:solidFill>
                  <a:srgbClr val="33475B"/>
                </a:solidFill>
                <a:latin typeface="Avenir"/>
                <a:ea typeface="Avenir"/>
                <a:cs typeface="Avenir"/>
                <a:sym typeface="Avenir"/>
              </a:defRPr>
            </a:lvl2pPr>
            <a:lvl3pPr lvl="2" rtl="0">
              <a:buNone/>
              <a:defRPr sz="1300">
                <a:solidFill>
                  <a:srgbClr val="33475B"/>
                </a:solidFill>
                <a:latin typeface="Avenir"/>
                <a:ea typeface="Avenir"/>
                <a:cs typeface="Avenir"/>
                <a:sym typeface="Avenir"/>
              </a:defRPr>
            </a:lvl3pPr>
            <a:lvl4pPr lvl="3" rtl="0">
              <a:buNone/>
              <a:defRPr sz="1300">
                <a:solidFill>
                  <a:srgbClr val="33475B"/>
                </a:solidFill>
                <a:latin typeface="Avenir"/>
                <a:ea typeface="Avenir"/>
                <a:cs typeface="Avenir"/>
                <a:sym typeface="Avenir"/>
              </a:defRPr>
            </a:lvl4pPr>
            <a:lvl5pPr lvl="4" rtl="0">
              <a:buNone/>
              <a:defRPr sz="1300">
                <a:solidFill>
                  <a:srgbClr val="33475B"/>
                </a:solidFill>
                <a:latin typeface="Avenir"/>
                <a:ea typeface="Avenir"/>
                <a:cs typeface="Avenir"/>
                <a:sym typeface="Avenir"/>
              </a:defRPr>
            </a:lvl5pPr>
            <a:lvl6pPr lvl="5" rtl="0">
              <a:buNone/>
              <a:defRPr sz="1300">
                <a:solidFill>
                  <a:srgbClr val="33475B"/>
                </a:solidFill>
                <a:latin typeface="Avenir"/>
                <a:ea typeface="Avenir"/>
                <a:cs typeface="Avenir"/>
                <a:sym typeface="Avenir"/>
              </a:defRPr>
            </a:lvl6pPr>
            <a:lvl7pPr lvl="6" rtl="0">
              <a:buNone/>
              <a:defRPr sz="1300">
                <a:solidFill>
                  <a:srgbClr val="33475B"/>
                </a:solidFill>
                <a:latin typeface="Avenir"/>
                <a:ea typeface="Avenir"/>
                <a:cs typeface="Avenir"/>
                <a:sym typeface="Avenir"/>
              </a:defRPr>
            </a:lvl7pPr>
            <a:lvl8pPr lvl="7" rtl="0">
              <a:buNone/>
              <a:defRPr sz="1300">
                <a:solidFill>
                  <a:srgbClr val="33475B"/>
                </a:solidFill>
                <a:latin typeface="Avenir"/>
                <a:ea typeface="Avenir"/>
                <a:cs typeface="Avenir"/>
                <a:sym typeface="Avenir"/>
              </a:defRPr>
            </a:lvl8pPr>
            <a:lvl9pPr lvl="8" rtl="0">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
        <p:nvSpPr>
          <p:cNvPr id="200" name="Google Shape;200;p30"/>
          <p:cNvSpPr txBox="1"/>
          <p:nvPr>
            <p:ph type="title"/>
          </p:nvPr>
        </p:nvSpPr>
        <p:spPr>
          <a:xfrm>
            <a:off x="491110" y="226691"/>
            <a:ext cx="7330500" cy="492600"/>
          </a:xfrm>
          <a:prstGeom prst="rect">
            <a:avLst/>
          </a:prstGeom>
        </p:spPr>
        <p:txBody>
          <a:bodyPr anchorCtr="0" anchor="t" bIns="91425" lIns="91425" spcFirstLastPara="1" rIns="91425" wrap="square" tIns="91425"/>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201" name="Google Shape;201;p30"/>
          <p:cNvSpPr txBox="1"/>
          <p:nvPr>
            <p:ph idx="1" type="subTitle"/>
          </p:nvPr>
        </p:nvSpPr>
        <p:spPr>
          <a:xfrm>
            <a:off x="482225" y="816959"/>
            <a:ext cx="7330500" cy="570300"/>
          </a:xfrm>
          <a:prstGeom prst="rect">
            <a:avLst/>
          </a:prstGeom>
        </p:spPr>
        <p:txBody>
          <a:bodyPr anchorCtr="0" anchor="t" bIns="91425" lIns="91425" spcFirstLastPara="1" rIns="91425" wrap="square" tIns="91425"/>
          <a:lstStyle>
            <a:lvl1pPr lvl="0" rtl="0">
              <a:spcBef>
                <a:spcPts val="0"/>
              </a:spcBef>
              <a:spcAft>
                <a:spcPts val="0"/>
              </a:spcAft>
              <a:buNone/>
              <a:defRPr b="1" sz="18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202" name="Google Shape;202;p30"/>
          <p:cNvSpPr txBox="1"/>
          <p:nvPr>
            <p:ph idx="2" type="body"/>
          </p:nvPr>
        </p:nvSpPr>
        <p:spPr>
          <a:xfrm>
            <a:off x="473023" y="1701575"/>
            <a:ext cx="5589300" cy="29391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292100" lvl="3" marL="1828800" rtl="0">
              <a:spcBef>
                <a:spcPts val="1600"/>
              </a:spcBef>
              <a:spcAft>
                <a:spcPts val="0"/>
              </a:spcAft>
              <a:buSzPts val="1000"/>
              <a:buChar char="●"/>
              <a:defRPr/>
            </a:lvl4pPr>
            <a:lvl5pPr indent="-279400" lvl="4" marL="2286000" rtl="0">
              <a:spcBef>
                <a:spcPts val="1600"/>
              </a:spcBef>
              <a:spcAft>
                <a:spcPts val="0"/>
              </a:spcAft>
              <a:buSzPts val="800"/>
              <a:buChar char="○"/>
              <a:defRPr/>
            </a:lvl5pPr>
            <a:lvl6pPr indent="-279400" lvl="5" marL="2743200" rtl="0">
              <a:spcBef>
                <a:spcPts val="1600"/>
              </a:spcBef>
              <a:spcAft>
                <a:spcPts val="0"/>
              </a:spcAft>
              <a:buSzPts val="800"/>
              <a:buChar char="■"/>
              <a:defRPr/>
            </a:lvl6pPr>
            <a:lvl7pPr indent="-279400" lvl="6" marL="3200400" rtl="0">
              <a:spcBef>
                <a:spcPts val="1600"/>
              </a:spcBef>
              <a:spcAft>
                <a:spcPts val="0"/>
              </a:spcAft>
              <a:buSzPts val="800"/>
              <a:buChar char="●"/>
              <a:defRPr/>
            </a:lvl7pPr>
            <a:lvl8pPr indent="-279400" lvl="7" marL="3657600" rtl="0">
              <a:spcBef>
                <a:spcPts val="1600"/>
              </a:spcBef>
              <a:spcAft>
                <a:spcPts val="0"/>
              </a:spcAft>
              <a:buSzPts val="800"/>
              <a:buChar char="○"/>
              <a:defRPr/>
            </a:lvl8pPr>
            <a:lvl9pPr indent="-279400" lvl="8" marL="4114800" rtl="0">
              <a:spcBef>
                <a:spcPts val="1600"/>
              </a:spcBef>
              <a:spcAft>
                <a:spcPts val="1600"/>
              </a:spcAft>
              <a:buSzPts val="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Opt 1">
  <p:cSld name="BLANK_1">
    <p:bg>
      <p:bgPr>
        <a:gradFill>
          <a:gsLst>
            <a:gs pos="0">
              <a:srgbClr val="FF7A59"/>
            </a:gs>
            <a:gs pos="100000">
              <a:srgbClr val="FF8F59"/>
            </a:gs>
          </a:gsLst>
          <a:lin ang="18900044" scaled="0"/>
        </a:gradFill>
      </p:bgPr>
    </p:bg>
    <p:spTree>
      <p:nvGrpSpPr>
        <p:cNvPr id="17" name="Shape 17"/>
        <p:cNvGrpSpPr/>
        <p:nvPr/>
      </p:nvGrpSpPr>
      <p:grpSpPr>
        <a:xfrm>
          <a:off x="0" y="0"/>
          <a:ext cx="0" cy="0"/>
          <a:chOff x="0" y="0"/>
          <a:chExt cx="0" cy="0"/>
        </a:xfrm>
      </p:grpSpPr>
      <p:pic>
        <p:nvPicPr>
          <p:cNvPr id="18" name="Google Shape;18;p4"/>
          <p:cNvPicPr preferRelativeResize="0"/>
          <p:nvPr/>
        </p:nvPicPr>
        <p:blipFill>
          <a:blip r:embed="rId2">
            <a:alphaModFix/>
          </a:blip>
          <a:stretch>
            <a:fillRect/>
          </a:stretch>
        </p:blipFill>
        <p:spPr>
          <a:xfrm>
            <a:off x="152400" y="152400"/>
            <a:ext cx="1701225" cy="4838699"/>
          </a:xfrm>
          <a:prstGeom prst="rect">
            <a:avLst/>
          </a:prstGeom>
          <a:noFill/>
          <a:ln>
            <a:noFill/>
          </a:ln>
        </p:spPr>
      </p:pic>
      <p:pic>
        <p:nvPicPr>
          <p:cNvPr id="19" name="Google Shape;19;p4"/>
          <p:cNvPicPr preferRelativeResize="0"/>
          <p:nvPr/>
        </p:nvPicPr>
        <p:blipFill>
          <a:blip r:embed="rId3">
            <a:alphaModFix/>
          </a:blip>
          <a:stretch>
            <a:fillRect/>
          </a:stretch>
        </p:blipFill>
        <p:spPr>
          <a:xfrm>
            <a:off x="7720457" y="4508044"/>
            <a:ext cx="1291868" cy="501775"/>
          </a:xfrm>
          <a:prstGeom prst="rect">
            <a:avLst/>
          </a:prstGeom>
          <a:noFill/>
          <a:ln>
            <a:noFill/>
          </a:ln>
        </p:spPr>
      </p:pic>
      <p:sp>
        <p:nvSpPr>
          <p:cNvPr id="20" name="Google Shape;20;p4"/>
          <p:cNvSpPr txBox="1"/>
          <p:nvPr>
            <p:ph type="title"/>
          </p:nvPr>
        </p:nvSpPr>
        <p:spPr>
          <a:xfrm>
            <a:off x="2236950" y="1696575"/>
            <a:ext cx="5860500" cy="954900"/>
          </a:xfrm>
          <a:prstGeom prst="rect">
            <a:avLst/>
          </a:prstGeom>
          <a:ln>
            <a:noFill/>
          </a:ln>
        </p:spPr>
        <p:txBody>
          <a:bodyPr anchorCtr="0" anchor="t" bIns="91425" lIns="91425" spcFirstLastPara="1" rIns="91425" wrap="square" tIns="91425"/>
          <a:lstStyle>
            <a:lvl1pPr lvl="0" rtl="0">
              <a:spcBef>
                <a:spcPts val="0"/>
              </a:spcBef>
              <a:spcAft>
                <a:spcPts val="0"/>
              </a:spcAft>
              <a:buNone/>
              <a:defRPr b="1" sz="5000">
                <a:solidFill>
                  <a:srgbClr val="FFFFFF"/>
                </a:solidFill>
                <a:latin typeface="Avenir"/>
                <a:ea typeface="Avenir"/>
                <a:cs typeface="Avenir"/>
                <a:sym typeface="Avenir"/>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21" name="Google Shape;21;p4" title="subtitle"/>
          <p:cNvSpPr txBox="1"/>
          <p:nvPr>
            <p:ph idx="1" type="subTitle"/>
          </p:nvPr>
        </p:nvSpPr>
        <p:spPr>
          <a:xfrm>
            <a:off x="2250025" y="2826825"/>
            <a:ext cx="4800900" cy="620100"/>
          </a:xfrm>
          <a:prstGeom prst="rect">
            <a:avLst/>
          </a:prstGeom>
          <a:ln>
            <a:noFill/>
          </a:ln>
        </p:spPr>
        <p:txBody>
          <a:bodyPr anchorCtr="0" anchor="t" bIns="91425" lIns="91425" spcFirstLastPara="1" rIns="91425" wrap="square" tIns="91425"/>
          <a:lstStyle>
            <a:lvl1pPr lvl="0" rtl="0">
              <a:spcBef>
                <a:spcPts val="0"/>
              </a:spcBef>
              <a:spcAft>
                <a:spcPts val="0"/>
              </a:spcAft>
              <a:buNone/>
              <a:defRPr b="1" sz="3200">
                <a:solidFill>
                  <a:srgbClr val="FFFFFF"/>
                </a:solidFill>
                <a:latin typeface="Avenir"/>
                <a:ea typeface="Avenir"/>
                <a:cs typeface="Avenir"/>
                <a:sym typeface="Avenir"/>
              </a:defRPr>
            </a:lvl1pPr>
            <a:lvl2pPr lvl="1" rtl="0">
              <a:spcBef>
                <a:spcPts val="1600"/>
              </a:spcBef>
              <a:spcAft>
                <a:spcPts val="0"/>
              </a:spcAft>
              <a:buNone/>
              <a:defRPr>
                <a:solidFill>
                  <a:srgbClr val="FFFFFF"/>
                </a:solidFill>
              </a:defRPr>
            </a:lvl2pPr>
            <a:lvl3pPr lvl="2" rtl="0">
              <a:spcBef>
                <a:spcPts val="1600"/>
              </a:spcBef>
              <a:spcAft>
                <a:spcPts val="0"/>
              </a:spcAft>
              <a:buNone/>
              <a:defRPr>
                <a:solidFill>
                  <a:srgbClr val="FFFFFF"/>
                </a:solidFill>
              </a:defRPr>
            </a:lvl3pPr>
            <a:lvl4pPr lvl="3" rtl="0">
              <a:spcBef>
                <a:spcPts val="1600"/>
              </a:spcBef>
              <a:spcAft>
                <a:spcPts val="0"/>
              </a:spcAft>
              <a:buNone/>
              <a:defRPr>
                <a:solidFill>
                  <a:srgbClr val="FFFFFF"/>
                </a:solidFill>
              </a:defRPr>
            </a:lvl4pPr>
            <a:lvl5pPr lvl="4" rtl="0">
              <a:spcBef>
                <a:spcPts val="1600"/>
              </a:spcBef>
              <a:spcAft>
                <a:spcPts val="0"/>
              </a:spcAft>
              <a:buNone/>
              <a:defRPr>
                <a:solidFill>
                  <a:srgbClr val="FFFFFF"/>
                </a:solidFill>
              </a:defRPr>
            </a:lvl5pPr>
            <a:lvl6pPr lvl="5" rtl="0">
              <a:spcBef>
                <a:spcPts val="1600"/>
              </a:spcBef>
              <a:spcAft>
                <a:spcPts val="0"/>
              </a:spcAft>
              <a:buNone/>
              <a:defRPr>
                <a:solidFill>
                  <a:srgbClr val="FFFFFF"/>
                </a:solidFill>
              </a:defRPr>
            </a:lvl6pPr>
            <a:lvl7pPr lvl="6" rtl="0">
              <a:spcBef>
                <a:spcPts val="1600"/>
              </a:spcBef>
              <a:spcAft>
                <a:spcPts val="0"/>
              </a:spcAft>
              <a:buNone/>
              <a:defRPr>
                <a:solidFill>
                  <a:srgbClr val="FFFFFF"/>
                </a:solidFill>
              </a:defRPr>
            </a:lvl7pPr>
            <a:lvl8pPr lvl="7" rtl="0">
              <a:spcBef>
                <a:spcPts val="1600"/>
              </a:spcBef>
              <a:spcAft>
                <a:spcPts val="0"/>
              </a:spcAft>
              <a:buNone/>
              <a:defRPr>
                <a:solidFill>
                  <a:srgbClr val="FFFFFF"/>
                </a:solidFill>
              </a:defRPr>
            </a:lvl8pPr>
            <a:lvl9pPr lvl="8" rtl="0">
              <a:spcBef>
                <a:spcPts val="1600"/>
              </a:spcBef>
              <a:spcAft>
                <a:spcPts val="1600"/>
              </a:spcAft>
              <a:buNone/>
              <a:defRPr>
                <a:solidFill>
                  <a:srgbClr val="FFFFFF"/>
                </a:solidFill>
              </a:defRPr>
            </a:lvl9pPr>
          </a:lstStyle>
          <a:p/>
        </p:txBody>
      </p:sp>
      <p:sp>
        <p:nvSpPr>
          <p:cNvPr id="22" name="Google Shape;22;p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solidFill>
                  <a:srgbClr val="33475B"/>
                </a:solidFill>
                <a:latin typeface="Avenir"/>
                <a:ea typeface="Avenir"/>
                <a:cs typeface="Avenir"/>
                <a:sym typeface="Avenir"/>
              </a:defRPr>
            </a:lvl1pPr>
            <a:lvl2pPr lvl="1">
              <a:buNone/>
              <a:defRPr sz="1300">
                <a:solidFill>
                  <a:srgbClr val="33475B"/>
                </a:solidFill>
                <a:latin typeface="Avenir"/>
                <a:ea typeface="Avenir"/>
                <a:cs typeface="Avenir"/>
                <a:sym typeface="Avenir"/>
              </a:defRPr>
            </a:lvl2pPr>
            <a:lvl3pPr lvl="2">
              <a:buNone/>
              <a:defRPr sz="1300">
                <a:solidFill>
                  <a:srgbClr val="33475B"/>
                </a:solidFill>
                <a:latin typeface="Avenir"/>
                <a:ea typeface="Avenir"/>
                <a:cs typeface="Avenir"/>
                <a:sym typeface="Avenir"/>
              </a:defRPr>
            </a:lvl3pPr>
            <a:lvl4pPr lvl="3">
              <a:buNone/>
              <a:defRPr sz="1300">
                <a:solidFill>
                  <a:srgbClr val="33475B"/>
                </a:solidFill>
                <a:latin typeface="Avenir"/>
                <a:ea typeface="Avenir"/>
                <a:cs typeface="Avenir"/>
                <a:sym typeface="Avenir"/>
              </a:defRPr>
            </a:lvl4pPr>
            <a:lvl5pPr lvl="4">
              <a:buNone/>
              <a:defRPr sz="1300">
                <a:solidFill>
                  <a:srgbClr val="33475B"/>
                </a:solidFill>
                <a:latin typeface="Avenir"/>
                <a:ea typeface="Avenir"/>
                <a:cs typeface="Avenir"/>
                <a:sym typeface="Avenir"/>
              </a:defRPr>
            </a:lvl5pPr>
            <a:lvl6pPr lvl="5">
              <a:buNone/>
              <a:defRPr sz="1300">
                <a:solidFill>
                  <a:srgbClr val="33475B"/>
                </a:solidFill>
                <a:latin typeface="Avenir"/>
                <a:ea typeface="Avenir"/>
                <a:cs typeface="Avenir"/>
                <a:sym typeface="Avenir"/>
              </a:defRPr>
            </a:lvl6pPr>
            <a:lvl7pPr lvl="6">
              <a:buNone/>
              <a:defRPr sz="1300">
                <a:solidFill>
                  <a:srgbClr val="33475B"/>
                </a:solidFill>
                <a:latin typeface="Avenir"/>
                <a:ea typeface="Avenir"/>
                <a:cs typeface="Avenir"/>
                <a:sym typeface="Avenir"/>
              </a:defRPr>
            </a:lvl7pPr>
            <a:lvl8pPr lvl="7">
              <a:buNone/>
              <a:defRPr sz="1300">
                <a:solidFill>
                  <a:srgbClr val="33475B"/>
                </a:solidFill>
                <a:latin typeface="Avenir"/>
                <a:ea typeface="Avenir"/>
                <a:cs typeface="Avenir"/>
                <a:sym typeface="Avenir"/>
              </a:defRPr>
            </a:lvl8pPr>
            <a:lvl9pPr lvl="8">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Sidebar Thin Pink / Orange">
  <p:cSld name="BLANK_1_3_1_1_1_1_1_1_1_1_2_1">
    <p:bg>
      <p:bgPr>
        <a:solidFill>
          <a:srgbClr val="FFFFFF"/>
        </a:solidFill>
      </p:bgPr>
    </p:bg>
    <p:spTree>
      <p:nvGrpSpPr>
        <p:cNvPr id="203" name="Shape 203"/>
        <p:cNvGrpSpPr/>
        <p:nvPr/>
      </p:nvGrpSpPr>
      <p:grpSpPr>
        <a:xfrm>
          <a:off x="0" y="0"/>
          <a:ext cx="0" cy="0"/>
          <a:chOff x="0" y="0"/>
          <a:chExt cx="0" cy="0"/>
        </a:xfrm>
      </p:grpSpPr>
      <p:pic>
        <p:nvPicPr>
          <p:cNvPr id="204" name="Google Shape;204;p31"/>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205" name="Google Shape;205;p31"/>
          <p:cNvSpPr/>
          <p:nvPr/>
        </p:nvSpPr>
        <p:spPr>
          <a:xfrm>
            <a:off x="-9144" y="-1631"/>
            <a:ext cx="180000" cy="5154300"/>
          </a:xfrm>
          <a:prstGeom prst="rect">
            <a:avLst/>
          </a:prstGeom>
          <a:gradFill>
            <a:gsLst>
              <a:gs pos="0">
                <a:srgbClr val="FF7A59"/>
              </a:gs>
              <a:gs pos="100000">
                <a:srgbClr val="F2545B"/>
              </a:gs>
            </a:gsLst>
            <a:lin ang="80993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31"/>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sz="1300">
                <a:solidFill>
                  <a:srgbClr val="33475B"/>
                </a:solidFill>
                <a:latin typeface="Avenir"/>
                <a:ea typeface="Avenir"/>
                <a:cs typeface="Avenir"/>
                <a:sym typeface="Avenir"/>
              </a:defRPr>
            </a:lvl1pPr>
            <a:lvl2pPr lvl="1" rtl="0">
              <a:buNone/>
              <a:defRPr sz="1300">
                <a:solidFill>
                  <a:srgbClr val="33475B"/>
                </a:solidFill>
                <a:latin typeface="Avenir"/>
                <a:ea typeface="Avenir"/>
                <a:cs typeface="Avenir"/>
                <a:sym typeface="Avenir"/>
              </a:defRPr>
            </a:lvl2pPr>
            <a:lvl3pPr lvl="2" rtl="0">
              <a:buNone/>
              <a:defRPr sz="1300">
                <a:solidFill>
                  <a:srgbClr val="33475B"/>
                </a:solidFill>
                <a:latin typeface="Avenir"/>
                <a:ea typeface="Avenir"/>
                <a:cs typeface="Avenir"/>
                <a:sym typeface="Avenir"/>
              </a:defRPr>
            </a:lvl3pPr>
            <a:lvl4pPr lvl="3" rtl="0">
              <a:buNone/>
              <a:defRPr sz="1300">
                <a:solidFill>
                  <a:srgbClr val="33475B"/>
                </a:solidFill>
                <a:latin typeface="Avenir"/>
                <a:ea typeface="Avenir"/>
                <a:cs typeface="Avenir"/>
                <a:sym typeface="Avenir"/>
              </a:defRPr>
            </a:lvl4pPr>
            <a:lvl5pPr lvl="4" rtl="0">
              <a:buNone/>
              <a:defRPr sz="1300">
                <a:solidFill>
                  <a:srgbClr val="33475B"/>
                </a:solidFill>
                <a:latin typeface="Avenir"/>
                <a:ea typeface="Avenir"/>
                <a:cs typeface="Avenir"/>
                <a:sym typeface="Avenir"/>
              </a:defRPr>
            </a:lvl5pPr>
            <a:lvl6pPr lvl="5" rtl="0">
              <a:buNone/>
              <a:defRPr sz="1300">
                <a:solidFill>
                  <a:srgbClr val="33475B"/>
                </a:solidFill>
                <a:latin typeface="Avenir"/>
                <a:ea typeface="Avenir"/>
                <a:cs typeface="Avenir"/>
                <a:sym typeface="Avenir"/>
              </a:defRPr>
            </a:lvl6pPr>
            <a:lvl7pPr lvl="6" rtl="0">
              <a:buNone/>
              <a:defRPr sz="1300">
                <a:solidFill>
                  <a:srgbClr val="33475B"/>
                </a:solidFill>
                <a:latin typeface="Avenir"/>
                <a:ea typeface="Avenir"/>
                <a:cs typeface="Avenir"/>
                <a:sym typeface="Avenir"/>
              </a:defRPr>
            </a:lvl7pPr>
            <a:lvl8pPr lvl="7" rtl="0">
              <a:buNone/>
              <a:defRPr sz="1300">
                <a:solidFill>
                  <a:srgbClr val="33475B"/>
                </a:solidFill>
                <a:latin typeface="Avenir"/>
                <a:ea typeface="Avenir"/>
                <a:cs typeface="Avenir"/>
                <a:sym typeface="Avenir"/>
              </a:defRPr>
            </a:lvl8pPr>
            <a:lvl9pPr lvl="8" rtl="0">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
        <p:nvSpPr>
          <p:cNvPr id="207" name="Google Shape;207;p31"/>
          <p:cNvSpPr txBox="1"/>
          <p:nvPr>
            <p:ph type="title"/>
          </p:nvPr>
        </p:nvSpPr>
        <p:spPr>
          <a:xfrm>
            <a:off x="491110" y="226691"/>
            <a:ext cx="7330500" cy="492600"/>
          </a:xfrm>
          <a:prstGeom prst="rect">
            <a:avLst/>
          </a:prstGeom>
        </p:spPr>
        <p:txBody>
          <a:bodyPr anchorCtr="0" anchor="t" bIns="91425" lIns="91425" spcFirstLastPara="1" rIns="91425" wrap="square" tIns="91425"/>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208" name="Google Shape;208;p31"/>
          <p:cNvSpPr txBox="1"/>
          <p:nvPr>
            <p:ph idx="1" type="subTitle"/>
          </p:nvPr>
        </p:nvSpPr>
        <p:spPr>
          <a:xfrm>
            <a:off x="482225" y="816959"/>
            <a:ext cx="7330500" cy="570300"/>
          </a:xfrm>
          <a:prstGeom prst="rect">
            <a:avLst/>
          </a:prstGeom>
        </p:spPr>
        <p:txBody>
          <a:bodyPr anchorCtr="0" anchor="t" bIns="91425" lIns="91425" spcFirstLastPara="1" rIns="91425" wrap="square" tIns="91425"/>
          <a:lstStyle>
            <a:lvl1pPr lvl="0" rtl="0">
              <a:spcBef>
                <a:spcPts val="0"/>
              </a:spcBef>
              <a:spcAft>
                <a:spcPts val="0"/>
              </a:spcAft>
              <a:buNone/>
              <a:defRPr b="1" sz="18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209" name="Google Shape;209;p31"/>
          <p:cNvSpPr txBox="1"/>
          <p:nvPr>
            <p:ph idx="2" type="body"/>
          </p:nvPr>
        </p:nvSpPr>
        <p:spPr>
          <a:xfrm>
            <a:off x="473023" y="1701575"/>
            <a:ext cx="5589300" cy="29391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292100" lvl="3" marL="1828800" rtl="0">
              <a:spcBef>
                <a:spcPts val="1600"/>
              </a:spcBef>
              <a:spcAft>
                <a:spcPts val="0"/>
              </a:spcAft>
              <a:buSzPts val="1000"/>
              <a:buChar char="●"/>
              <a:defRPr/>
            </a:lvl4pPr>
            <a:lvl5pPr indent="-279400" lvl="4" marL="2286000" rtl="0">
              <a:spcBef>
                <a:spcPts val="1600"/>
              </a:spcBef>
              <a:spcAft>
                <a:spcPts val="0"/>
              </a:spcAft>
              <a:buSzPts val="800"/>
              <a:buChar char="○"/>
              <a:defRPr/>
            </a:lvl5pPr>
            <a:lvl6pPr indent="-279400" lvl="5" marL="2743200" rtl="0">
              <a:spcBef>
                <a:spcPts val="1600"/>
              </a:spcBef>
              <a:spcAft>
                <a:spcPts val="0"/>
              </a:spcAft>
              <a:buSzPts val="800"/>
              <a:buChar char="■"/>
              <a:defRPr/>
            </a:lvl6pPr>
            <a:lvl7pPr indent="-279400" lvl="6" marL="3200400" rtl="0">
              <a:spcBef>
                <a:spcPts val="1600"/>
              </a:spcBef>
              <a:spcAft>
                <a:spcPts val="0"/>
              </a:spcAft>
              <a:buSzPts val="800"/>
              <a:buChar char="●"/>
              <a:defRPr/>
            </a:lvl7pPr>
            <a:lvl8pPr indent="-279400" lvl="7" marL="3657600" rtl="0">
              <a:spcBef>
                <a:spcPts val="1600"/>
              </a:spcBef>
              <a:spcAft>
                <a:spcPts val="0"/>
              </a:spcAft>
              <a:buSzPts val="800"/>
              <a:buChar char="○"/>
              <a:defRPr/>
            </a:lvl8pPr>
            <a:lvl9pPr indent="-279400" lvl="8" marL="4114800" rtl="0">
              <a:spcBef>
                <a:spcPts val="1600"/>
              </a:spcBef>
              <a:spcAft>
                <a:spcPts val="1600"/>
              </a:spcAft>
              <a:buSzPts val="800"/>
              <a:buChar char="■"/>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Sidebar Thin Orange">
  <p:cSld name="BLANK_1_3_1_1_1_1_1_1_1_1">
    <p:bg>
      <p:bgPr>
        <a:solidFill>
          <a:srgbClr val="FFFFFF"/>
        </a:solidFill>
      </p:bgPr>
    </p:bg>
    <p:spTree>
      <p:nvGrpSpPr>
        <p:cNvPr id="210" name="Shape 210"/>
        <p:cNvGrpSpPr/>
        <p:nvPr/>
      </p:nvGrpSpPr>
      <p:grpSpPr>
        <a:xfrm>
          <a:off x="0" y="0"/>
          <a:ext cx="0" cy="0"/>
          <a:chOff x="0" y="0"/>
          <a:chExt cx="0" cy="0"/>
        </a:xfrm>
      </p:grpSpPr>
      <p:pic>
        <p:nvPicPr>
          <p:cNvPr id="211" name="Google Shape;211;p32"/>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212" name="Google Shape;212;p32"/>
          <p:cNvSpPr/>
          <p:nvPr/>
        </p:nvSpPr>
        <p:spPr>
          <a:xfrm>
            <a:off x="-9144" y="-1631"/>
            <a:ext cx="180000" cy="5154300"/>
          </a:xfrm>
          <a:prstGeom prst="rect">
            <a:avLst/>
          </a:prstGeom>
          <a:gradFill>
            <a:gsLst>
              <a:gs pos="0">
                <a:srgbClr val="FF8F59"/>
              </a:gs>
              <a:gs pos="100000">
                <a:srgbClr val="FF7A59"/>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3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solidFill>
                  <a:srgbClr val="33475B"/>
                </a:solidFill>
                <a:latin typeface="Avenir"/>
                <a:ea typeface="Avenir"/>
                <a:cs typeface="Avenir"/>
                <a:sym typeface="Avenir"/>
              </a:defRPr>
            </a:lvl1pPr>
            <a:lvl2pPr lvl="1">
              <a:buNone/>
              <a:defRPr sz="1300">
                <a:solidFill>
                  <a:srgbClr val="33475B"/>
                </a:solidFill>
                <a:latin typeface="Avenir"/>
                <a:ea typeface="Avenir"/>
                <a:cs typeface="Avenir"/>
                <a:sym typeface="Avenir"/>
              </a:defRPr>
            </a:lvl2pPr>
            <a:lvl3pPr lvl="2">
              <a:buNone/>
              <a:defRPr sz="1300">
                <a:solidFill>
                  <a:srgbClr val="33475B"/>
                </a:solidFill>
                <a:latin typeface="Avenir"/>
                <a:ea typeface="Avenir"/>
                <a:cs typeface="Avenir"/>
                <a:sym typeface="Avenir"/>
              </a:defRPr>
            </a:lvl3pPr>
            <a:lvl4pPr lvl="3">
              <a:buNone/>
              <a:defRPr sz="1300">
                <a:solidFill>
                  <a:srgbClr val="33475B"/>
                </a:solidFill>
                <a:latin typeface="Avenir"/>
                <a:ea typeface="Avenir"/>
                <a:cs typeface="Avenir"/>
                <a:sym typeface="Avenir"/>
              </a:defRPr>
            </a:lvl4pPr>
            <a:lvl5pPr lvl="4">
              <a:buNone/>
              <a:defRPr sz="1300">
                <a:solidFill>
                  <a:srgbClr val="33475B"/>
                </a:solidFill>
                <a:latin typeface="Avenir"/>
                <a:ea typeface="Avenir"/>
                <a:cs typeface="Avenir"/>
                <a:sym typeface="Avenir"/>
              </a:defRPr>
            </a:lvl5pPr>
            <a:lvl6pPr lvl="5">
              <a:buNone/>
              <a:defRPr sz="1300">
                <a:solidFill>
                  <a:srgbClr val="33475B"/>
                </a:solidFill>
                <a:latin typeface="Avenir"/>
                <a:ea typeface="Avenir"/>
                <a:cs typeface="Avenir"/>
                <a:sym typeface="Avenir"/>
              </a:defRPr>
            </a:lvl6pPr>
            <a:lvl7pPr lvl="6">
              <a:buNone/>
              <a:defRPr sz="1300">
                <a:solidFill>
                  <a:srgbClr val="33475B"/>
                </a:solidFill>
                <a:latin typeface="Avenir"/>
                <a:ea typeface="Avenir"/>
                <a:cs typeface="Avenir"/>
                <a:sym typeface="Avenir"/>
              </a:defRPr>
            </a:lvl7pPr>
            <a:lvl8pPr lvl="7">
              <a:buNone/>
              <a:defRPr sz="1300">
                <a:solidFill>
                  <a:srgbClr val="33475B"/>
                </a:solidFill>
                <a:latin typeface="Avenir"/>
                <a:ea typeface="Avenir"/>
                <a:cs typeface="Avenir"/>
                <a:sym typeface="Avenir"/>
              </a:defRPr>
            </a:lvl8pPr>
            <a:lvl9pPr lvl="8">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
        <p:nvSpPr>
          <p:cNvPr id="214" name="Google Shape;214;p32"/>
          <p:cNvSpPr txBox="1"/>
          <p:nvPr>
            <p:ph type="title"/>
          </p:nvPr>
        </p:nvSpPr>
        <p:spPr>
          <a:xfrm>
            <a:off x="491110" y="226691"/>
            <a:ext cx="7330500" cy="492600"/>
          </a:xfrm>
          <a:prstGeom prst="rect">
            <a:avLst/>
          </a:prstGeom>
        </p:spPr>
        <p:txBody>
          <a:bodyPr anchorCtr="0" anchor="t" bIns="91425" lIns="91425" spcFirstLastPara="1" rIns="91425" wrap="square" tIns="91425"/>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215" name="Google Shape;215;p32"/>
          <p:cNvSpPr txBox="1"/>
          <p:nvPr>
            <p:ph idx="1" type="subTitle"/>
          </p:nvPr>
        </p:nvSpPr>
        <p:spPr>
          <a:xfrm>
            <a:off x="482225" y="816959"/>
            <a:ext cx="7330500" cy="570300"/>
          </a:xfrm>
          <a:prstGeom prst="rect">
            <a:avLst/>
          </a:prstGeom>
        </p:spPr>
        <p:txBody>
          <a:bodyPr anchorCtr="0" anchor="t" bIns="91425" lIns="91425" spcFirstLastPara="1" rIns="91425" wrap="square" tIns="91425"/>
          <a:lstStyle>
            <a:lvl1pPr lvl="0" rtl="0">
              <a:spcBef>
                <a:spcPts val="0"/>
              </a:spcBef>
              <a:spcAft>
                <a:spcPts val="0"/>
              </a:spcAft>
              <a:buNone/>
              <a:defRPr b="1" sz="18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216" name="Google Shape;216;p32"/>
          <p:cNvSpPr txBox="1"/>
          <p:nvPr>
            <p:ph idx="2" type="body"/>
          </p:nvPr>
        </p:nvSpPr>
        <p:spPr>
          <a:xfrm>
            <a:off x="473023" y="1701575"/>
            <a:ext cx="5589300" cy="29391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292100" lvl="3" marL="1828800" rtl="0">
              <a:spcBef>
                <a:spcPts val="1600"/>
              </a:spcBef>
              <a:spcAft>
                <a:spcPts val="0"/>
              </a:spcAft>
              <a:buSzPts val="1000"/>
              <a:buChar char="●"/>
              <a:defRPr/>
            </a:lvl4pPr>
            <a:lvl5pPr indent="-279400" lvl="4" marL="2286000" rtl="0">
              <a:spcBef>
                <a:spcPts val="1600"/>
              </a:spcBef>
              <a:spcAft>
                <a:spcPts val="0"/>
              </a:spcAft>
              <a:buSzPts val="800"/>
              <a:buChar char="○"/>
              <a:defRPr/>
            </a:lvl5pPr>
            <a:lvl6pPr indent="-279400" lvl="5" marL="2743200" rtl="0">
              <a:spcBef>
                <a:spcPts val="1600"/>
              </a:spcBef>
              <a:spcAft>
                <a:spcPts val="0"/>
              </a:spcAft>
              <a:buSzPts val="800"/>
              <a:buChar char="■"/>
              <a:defRPr/>
            </a:lvl6pPr>
            <a:lvl7pPr indent="-279400" lvl="6" marL="3200400" rtl="0">
              <a:spcBef>
                <a:spcPts val="1600"/>
              </a:spcBef>
              <a:spcAft>
                <a:spcPts val="0"/>
              </a:spcAft>
              <a:buSzPts val="800"/>
              <a:buChar char="●"/>
              <a:defRPr/>
            </a:lvl7pPr>
            <a:lvl8pPr indent="-279400" lvl="7" marL="3657600" rtl="0">
              <a:spcBef>
                <a:spcPts val="1600"/>
              </a:spcBef>
              <a:spcAft>
                <a:spcPts val="0"/>
              </a:spcAft>
              <a:buSzPts val="800"/>
              <a:buChar char="○"/>
              <a:defRPr/>
            </a:lvl8pPr>
            <a:lvl9pPr indent="-279400" lvl="8" marL="4114800" rtl="0">
              <a:spcBef>
                <a:spcPts val="1600"/>
              </a:spcBef>
              <a:spcAft>
                <a:spcPts val="1600"/>
              </a:spcAft>
              <a:buSzPts val="800"/>
              <a:buChar char="■"/>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Sidebar Thin Yellow">
  <p:cSld name="BLANK_1_3_1_1_1_1_1_1_1_1_3">
    <p:bg>
      <p:bgPr>
        <a:solidFill>
          <a:srgbClr val="FFFFFF"/>
        </a:solidFill>
      </p:bgPr>
    </p:bg>
    <p:spTree>
      <p:nvGrpSpPr>
        <p:cNvPr id="217" name="Shape 217"/>
        <p:cNvGrpSpPr/>
        <p:nvPr/>
      </p:nvGrpSpPr>
      <p:grpSpPr>
        <a:xfrm>
          <a:off x="0" y="0"/>
          <a:ext cx="0" cy="0"/>
          <a:chOff x="0" y="0"/>
          <a:chExt cx="0" cy="0"/>
        </a:xfrm>
      </p:grpSpPr>
      <p:pic>
        <p:nvPicPr>
          <p:cNvPr id="218" name="Google Shape;218;p33"/>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219" name="Google Shape;219;p33"/>
          <p:cNvSpPr/>
          <p:nvPr/>
        </p:nvSpPr>
        <p:spPr>
          <a:xfrm>
            <a:off x="-9144" y="-1631"/>
            <a:ext cx="180000" cy="5154300"/>
          </a:xfrm>
          <a:prstGeom prst="rect">
            <a:avLst/>
          </a:prstGeom>
          <a:gradFill>
            <a:gsLst>
              <a:gs pos="0">
                <a:srgbClr val="FF8F59"/>
              </a:gs>
              <a:gs pos="100000">
                <a:srgbClr val="F5C26B"/>
              </a:gs>
            </a:gsLst>
            <a:lin ang="189007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p3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sz="1300">
                <a:solidFill>
                  <a:srgbClr val="33475B"/>
                </a:solidFill>
                <a:latin typeface="Avenir"/>
                <a:ea typeface="Avenir"/>
                <a:cs typeface="Avenir"/>
                <a:sym typeface="Avenir"/>
              </a:defRPr>
            </a:lvl1pPr>
            <a:lvl2pPr lvl="1" rtl="0">
              <a:buNone/>
              <a:defRPr sz="1300">
                <a:solidFill>
                  <a:srgbClr val="33475B"/>
                </a:solidFill>
                <a:latin typeface="Avenir"/>
                <a:ea typeface="Avenir"/>
                <a:cs typeface="Avenir"/>
                <a:sym typeface="Avenir"/>
              </a:defRPr>
            </a:lvl2pPr>
            <a:lvl3pPr lvl="2" rtl="0">
              <a:buNone/>
              <a:defRPr sz="1300">
                <a:solidFill>
                  <a:srgbClr val="33475B"/>
                </a:solidFill>
                <a:latin typeface="Avenir"/>
                <a:ea typeface="Avenir"/>
                <a:cs typeface="Avenir"/>
                <a:sym typeface="Avenir"/>
              </a:defRPr>
            </a:lvl3pPr>
            <a:lvl4pPr lvl="3" rtl="0">
              <a:buNone/>
              <a:defRPr sz="1300">
                <a:solidFill>
                  <a:srgbClr val="33475B"/>
                </a:solidFill>
                <a:latin typeface="Avenir"/>
                <a:ea typeface="Avenir"/>
                <a:cs typeface="Avenir"/>
                <a:sym typeface="Avenir"/>
              </a:defRPr>
            </a:lvl4pPr>
            <a:lvl5pPr lvl="4" rtl="0">
              <a:buNone/>
              <a:defRPr sz="1300">
                <a:solidFill>
                  <a:srgbClr val="33475B"/>
                </a:solidFill>
                <a:latin typeface="Avenir"/>
                <a:ea typeface="Avenir"/>
                <a:cs typeface="Avenir"/>
                <a:sym typeface="Avenir"/>
              </a:defRPr>
            </a:lvl5pPr>
            <a:lvl6pPr lvl="5" rtl="0">
              <a:buNone/>
              <a:defRPr sz="1300">
                <a:solidFill>
                  <a:srgbClr val="33475B"/>
                </a:solidFill>
                <a:latin typeface="Avenir"/>
                <a:ea typeface="Avenir"/>
                <a:cs typeface="Avenir"/>
                <a:sym typeface="Avenir"/>
              </a:defRPr>
            </a:lvl6pPr>
            <a:lvl7pPr lvl="6" rtl="0">
              <a:buNone/>
              <a:defRPr sz="1300">
                <a:solidFill>
                  <a:srgbClr val="33475B"/>
                </a:solidFill>
                <a:latin typeface="Avenir"/>
                <a:ea typeface="Avenir"/>
                <a:cs typeface="Avenir"/>
                <a:sym typeface="Avenir"/>
              </a:defRPr>
            </a:lvl7pPr>
            <a:lvl8pPr lvl="7" rtl="0">
              <a:buNone/>
              <a:defRPr sz="1300">
                <a:solidFill>
                  <a:srgbClr val="33475B"/>
                </a:solidFill>
                <a:latin typeface="Avenir"/>
                <a:ea typeface="Avenir"/>
                <a:cs typeface="Avenir"/>
                <a:sym typeface="Avenir"/>
              </a:defRPr>
            </a:lvl8pPr>
            <a:lvl9pPr lvl="8" rtl="0">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
        <p:nvSpPr>
          <p:cNvPr id="221" name="Google Shape;221;p33"/>
          <p:cNvSpPr txBox="1"/>
          <p:nvPr>
            <p:ph type="title"/>
          </p:nvPr>
        </p:nvSpPr>
        <p:spPr>
          <a:xfrm>
            <a:off x="491110" y="226691"/>
            <a:ext cx="7330500" cy="492600"/>
          </a:xfrm>
          <a:prstGeom prst="rect">
            <a:avLst/>
          </a:prstGeom>
        </p:spPr>
        <p:txBody>
          <a:bodyPr anchorCtr="0" anchor="t" bIns="91425" lIns="91425" spcFirstLastPara="1" rIns="91425" wrap="square" tIns="91425"/>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222" name="Google Shape;222;p33"/>
          <p:cNvSpPr txBox="1"/>
          <p:nvPr>
            <p:ph idx="1" type="subTitle"/>
          </p:nvPr>
        </p:nvSpPr>
        <p:spPr>
          <a:xfrm>
            <a:off x="482225" y="816959"/>
            <a:ext cx="7330500" cy="570300"/>
          </a:xfrm>
          <a:prstGeom prst="rect">
            <a:avLst/>
          </a:prstGeom>
        </p:spPr>
        <p:txBody>
          <a:bodyPr anchorCtr="0" anchor="t" bIns="91425" lIns="91425" spcFirstLastPara="1" rIns="91425" wrap="square" tIns="91425"/>
          <a:lstStyle>
            <a:lvl1pPr lvl="0" rtl="0">
              <a:spcBef>
                <a:spcPts val="0"/>
              </a:spcBef>
              <a:spcAft>
                <a:spcPts val="0"/>
              </a:spcAft>
              <a:buNone/>
              <a:defRPr b="1" sz="18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223" name="Google Shape;223;p33"/>
          <p:cNvSpPr txBox="1"/>
          <p:nvPr>
            <p:ph idx="2" type="body"/>
          </p:nvPr>
        </p:nvSpPr>
        <p:spPr>
          <a:xfrm>
            <a:off x="473023" y="1701575"/>
            <a:ext cx="5589300" cy="29391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292100" lvl="3" marL="1828800" rtl="0">
              <a:spcBef>
                <a:spcPts val="1600"/>
              </a:spcBef>
              <a:spcAft>
                <a:spcPts val="0"/>
              </a:spcAft>
              <a:buSzPts val="1000"/>
              <a:buChar char="●"/>
              <a:defRPr/>
            </a:lvl4pPr>
            <a:lvl5pPr indent="-279400" lvl="4" marL="2286000" rtl="0">
              <a:spcBef>
                <a:spcPts val="1600"/>
              </a:spcBef>
              <a:spcAft>
                <a:spcPts val="0"/>
              </a:spcAft>
              <a:buSzPts val="800"/>
              <a:buChar char="○"/>
              <a:defRPr/>
            </a:lvl5pPr>
            <a:lvl6pPr indent="-279400" lvl="5" marL="2743200" rtl="0">
              <a:spcBef>
                <a:spcPts val="1600"/>
              </a:spcBef>
              <a:spcAft>
                <a:spcPts val="0"/>
              </a:spcAft>
              <a:buSzPts val="800"/>
              <a:buChar char="■"/>
              <a:defRPr/>
            </a:lvl6pPr>
            <a:lvl7pPr indent="-279400" lvl="6" marL="3200400" rtl="0">
              <a:spcBef>
                <a:spcPts val="1600"/>
              </a:spcBef>
              <a:spcAft>
                <a:spcPts val="0"/>
              </a:spcAft>
              <a:buSzPts val="800"/>
              <a:buChar char="●"/>
              <a:defRPr/>
            </a:lvl7pPr>
            <a:lvl8pPr indent="-279400" lvl="7" marL="3657600" rtl="0">
              <a:spcBef>
                <a:spcPts val="1600"/>
              </a:spcBef>
              <a:spcAft>
                <a:spcPts val="0"/>
              </a:spcAft>
              <a:buSzPts val="800"/>
              <a:buChar char="○"/>
              <a:defRPr/>
            </a:lvl8pPr>
            <a:lvl9pPr indent="-279400" lvl="8" marL="4114800" rtl="0">
              <a:spcBef>
                <a:spcPts val="1600"/>
              </a:spcBef>
              <a:spcAft>
                <a:spcPts val="1600"/>
              </a:spcAft>
              <a:buSzPts val="800"/>
              <a:buChar char="■"/>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Sidebar Thin Green">
  <p:cSld name="BLANK_1_3_1_1_1_1_1_1_1_1_3_1">
    <p:bg>
      <p:bgPr>
        <a:solidFill>
          <a:srgbClr val="FFFFFF"/>
        </a:solidFill>
      </p:bgPr>
    </p:bg>
    <p:spTree>
      <p:nvGrpSpPr>
        <p:cNvPr id="224" name="Shape 224"/>
        <p:cNvGrpSpPr/>
        <p:nvPr/>
      </p:nvGrpSpPr>
      <p:grpSpPr>
        <a:xfrm>
          <a:off x="0" y="0"/>
          <a:ext cx="0" cy="0"/>
          <a:chOff x="0" y="0"/>
          <a:chExt cx="0" cy="0"/>
        </a:xfrm>
      </p:grpSpPr>
      <p:pic>
        <p:nvPicPr>
          <p:cNvPr id="225" name="Google Shape;225;p34"/>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226" name="Google Shape;226;p34"/>
          <p:cNvSpPr/>
          <p:nvPr/>
        </p:nvSpPr>
        <p:spPr>
          <a:xfrm>
            <a:off x="-9144" y="-1631"/>
            <a:ext cx="180000" cy="5154300"/>
          </a:xfrm>
          <a:prstGeom prst="rect">
            <a:avLst/>
          </a:prstGeom>
          <a:gradFill>
            <a:gsLst>
              <a:gs pos="0">
                <a:srgbClr val="00A4BD"/>
              </a:gs>
              <a:gs pos="100000">
                <a:srgbClr val="00BDA5"/>
              </a:gs>
            </a:gsLst>
            <a:lin ang="189007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3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sz="1300">
                <a:solidFill>
                  <a:srgbClr val="33475B"/>
                </a:solidFill>
                <a:latin typeface="Avenir"/>
                <a:ea typeface="Avenir"/>
                <a:cs typeface="Avenir"/>
                <a:sym typeface="Avenir"/>
              </a:defRPr>
            </a:lvl1pPr>
            <a:lvl2pPr lvl="1" rtl="0">
              <a:buNone/>
              <a:defRPr sz="1300">
                <a:solidFill>
                  <a:srgbClr val="33475B"/>
                </a:solidFill>
                <a:latin typeface="Avenir"/>
                <a:ea typeface="Avenir"/>
                <a:cs typeface="Avenir"/>
                <a:sym typeface="Avenir"/>
              </a:defRPr>
            </a:lvl2pPr>
            <a:lvl3pPr lvl="2" rtl="0">
              <a:buNone/>
              <a:defRPr sz="1300">
                <a:solidFill>
                  <a:srgbClr val="33475B"/>
                </a:solidFill>
                <a:latin typeface="Avenir"/>
                <a:ea typeface="Avenir"/>
                <a:cs typeface="Avenir"/>
                <a:sym typeface="Avenir"/>
              </a:defRPr>
            </a:lvl3pPr>
            <a:lvl4pPr lvl="3" rtl="0">
              <a:buNone/>
              <a:defRPr sz="1300">
                <a:solidFill>
                  <a:srgbClr val="33475B"/>
                </a:solidFill>
                <a:latin typeface="Avenir"/>
                <a:ea typeface="Avenir"/>
                <a:cs typeface="Avenir"/>
                <a:sym typeface="Avenir"/>
              </a:defRPr>
            </a:lvl4pPr>
            <a:lvl5pPr lvl="4" rtl="0">
              <a:buNone/>
              <a:defRPr sz="1300">
                <a:solidFill>
                  <a:srgbClr val="33475B"/>
                </a:solidFill>
                <a:latin typeface="Avenir"/>
                <a:ea typeface="Avenir"/>
                <a:cs typeface="Avenir"/>
                <a:sym typeface="Avenir"/>
              </a:defRPr>
            </a:lvl5pPr>
            <a:lvl6pPr lvl="5" rtl="0">
              <a:buNone/>
              <a:defRPr sz="1300">
                <a:solidFill>
                  <a:srgbClr val="33475B"/>
                </a:solidFill>
                <a:latin typeface="Avenir"/>
                <a:ea typeface="Avenir"/>
                <a:cs typeface="Avenir"/>
                <a:sym typeface="Avenir"/>
              </a:defRPr>
            </a:lvl6pPr>
            <a:lvl7pPr lvl="6" rtl="0">
              <a:buNone/>
              <a:defRPr sz="1300">
                <a:solidFill>
                  <a:srgbClr val="33475B"/>
                </a:solidFill>
                <a:latin typeface="Avenir"/>
                <a:ea typeface="Avenir"/>
                <a:cs typeface="Avenir"/>
                <a:sym typeface="Avenir"/>
              </a:defRPr>
            </a:lvl7pPr>
            <a:lvl8pPr lvl="7" rtl="0">
              <a:buNone/>
              <a:defRPr sz="1300">
                <a:solidFill>
                  <a:srgbClr val="33475B"/>
                </a:solidFill>
                <a:latin typeface="Avenir"/>
                <a:ea typeface="Avenir"/>
                <a:cs typeface="Avenir"/>
                <a:sym typeface="Avenir"/>
              </a:defRPr>
            </a:lvl8pPr>
            <a:lvl9pPr lvl="8" rtl="0">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
        <p:nvSpPr>
          <p:cNvPr id="228" name="Google Shape;228;p34"/>
          <p:cNvSpPr txBox="1"/>
          <p:nvPr>
            <p:ph type="title"/>
          </p:nvPr>
        </p:nvSpPr>
        <p:spPr>
          <a:xfrm>
            <a:off x="491110" y="226691"/>
            <a:ext cx="7330500" cy="492600"/>
          </a:xfrm>
          <a:prstGeom prst="rect">
            <a:avLst/>
          </a:prstGeom>
        </p:spPr>
        <p:txBody>
          <a:bodyPr anchorCtr="0" anchor="t" bIns="91425" lIns="91425" spcFirstLastPara="1" rIns="91425" wrap="square" tIns="91425"/>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229" name="Google Shape;229;p34"/>
          <p:cNvSpPr txBox="1"/>
          <p:nvPr>
            <p:ph idx="1" type="subTitle"/>
          </p:nvPr>
        </p:nvSpPr>
        <p:spPr>
          <a:xfrm>
            <a:off x="482225" y="816959"/>
            <a:ext cx="7330500" cy="570300"/>
          </a:xfrm>
          <a:prstGeom prst="rect">
            <a:avLst/>
          </a:prstGeom>
        </p:spPr>
        <p:txBody>
          <a:bodyPr anchorCtr="0" anchor="t" bIns="91425" lIns="91425" spcFirstLastPara="1" rIns="91425" wrap="square" tIns="91425"/>
          <a:lstStyle>
            <a:lvl1pPr lvl="0" rtl="0">
              <a:spcBef>
                <a:spcPts val="0"/>
              </a:spcBef>
              <a:spcAft>
                <a:spcPts val="0"/>
              </a:spcAft>
              <a:buNone/>
              <a:defRPr b="1" sz="18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230" name="Google Shape;230;p34"/>
          <p:cNvSpPr txBox="1"/>
          <p:nvPr>
            <p:ph idx="2" type="body"/>
          </p:nvPr>
        </p:nvSpPr>
        <p:spPr>
          <a:xfrm>
            <a:off x="473023" y="1701575"/>
            <a:ext cx="5589300" cy="29391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292100" lvl="3" marL="1828800" rtl="0">
              <a:spcBef>
                <a:spcPts val="1600"/>
              </a:spcBef>
              <a:spcAft>
                <a:spcPts val="0"/>
              </a:spcAft>
              <a:buSzPts val="1000"/>
              <a:buChar char="●"/>
              <a:defRPr/>
            </a:lvl4pPr>
            <a:lvl5pPr indent="-279400" lvl="4" marL="2286000" rtl="0">
              <a:spcBef>
                <a:spcPts val="1600"/>
              </a:spcBef>
              <a:spcAft>
                <a:spcPts val="0"/>
              </a:spcAft>
              <a:buSzPts val="800"/>
              <a:buChar char="○"/>
              <a:defRPr/>
            </a:lvl5pPr>
            <a:lvl6pPr indent="-279400" lvl="5" marL="2743200" rtl="0">
              <a:spcBef>
                <a:spcPts val="1600"/>
              </a:spcBef>
              <a:spcAft>
                <a:spcPts val="0"/>
              </a:spcAft>
              <a:buSzPts val="800"/>
              <a:buChar char="■"/>
              <a:defRPr/>
            </a:lvl6pPr>
            <a:lvl7pPr indent="-279400" lvl="6" marL="3200400" rtl="0">
              <a:spcBef>
                <a:spcPts val="1600"/>
              </a:spcBef>
              <a:spcAft>
                <a:spcPts val="0"/>
              </a:spcAft>
              <a:buSzPts val="800"/>
              <a:buChar char="●"/>
              <a:defRPr/>
            </a:lvl7pPr>
            <a:lvl8pPr indent="-279400" lvl="7" marL="3657600" rtl="0">
              <a:spcBef>
                <a:spcPts val="1600"/>
              </a:spcBef>
              <a:spcAft>
                <a:spcPts val="0"/>
              </a:spcAft>
              <a:buSzPts val="800"/>
              <a:buChar char="○"/>
              <a:defRPr/>
            </a:lvl8pPr>
            <a:lvl9pPr indent="-279400" lvl="8" marL="4114800" rtl="0">
              <a:spcBef>
                <a:spcPts val="1600"/>
              </a:spcBef>
              <a:spcAft>
                <a:spcPts val="1600"/>
              </a:spcAft>
              <a:buSzPts val="800"/>
              <a:buChar char="■"/>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Sidebar Thin Blue">
  <p:cSld name="BLANK_1_3_1_1_1_1_1_1_1_1_3_1_1">
    <p:bg>
      <p:bgPr>
        <a:solidFill>
          <a:srgbClr val="FFFFFF"/>
        </a:solidFill>
      </p:bgPr>
    </p:bg>
    <p:spTree>
      <p:nvGrpSpPr>
        <p:cNvPr id="231" name="Shape 231"/>
        <p:cNvGrpSpPr/>
        <p:nvPr/>
      </p:nvGrpSpPr>
      <p:grpSpPr>
        <a:xfrm>
          <a:off x="0" y="0"/>
          <a:ext cx="0" cy="0"/>
          <a:chOff x="0" y="0"/>
          <a:chExt cx="0" cy="0"/>
        </a:xfrm>
      </p:grpSpPr>
      <p:pic>
        <p:nvPicPr>
          <p:cNvPr id="232" name="Google Shape;232;p35"/>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233" name="Google Shape;233;p35"/>
          <p:cNvSpPr/>
          <p:nvPr/>
        </p:nvSpPr>
        <p:spPr>
          <a:xfrm>
            <a:off x="-9144" y="-1631"/>
            <a:ext cx="180000" cy="5154300"/>
          </a:xfrm>
          <a:prstGeom prst="rect">
            <a:avLst/>
          </a:prstGeom>
          <a:gradFill>
            <a:gsLst>
              <a:gs pos="0">
                <a:srgbClr val="00A4BD"/>
              </a:gs>
              <a:gs pos="100000">
                <a:srgbClr val="6A78D1"/>
              </a:gs>
            </a:gsLst>
            <a:lin ang="80993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p3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sz="1300">
                <a:solidFill>
                  <a:srgbClr val="33475B"/>
                </a:solidFill>
                <a:latin typeface="Avenir"/>
                <a:ea typeface="Avenir"/>
                <a:cs typeface="Avenir"/>
                <a:sym typeface="Avenir"/>
              </a:defRPr>
            </a:lvl1pPr>
            <a:lvl2pPr lvl="1" rtl="0">
              <a:buNone/>
              <a:defRPr sz="1300">
                <a:solidFill>
                  <a:srgbClr val="33475B"/>
                </a:solidFill>
                <a:latin typeface="Avenir"/>
                <a:ea typeface="Avenir"/>
                <a:cs typeface="Avenir"/>
                <a:sym typeface="Avenir"/>
              </a:defRPr>
            </a:lvl2pPr>
            <a:lvl3pPr lvl="2" rtl="0">
              <a:buNone/>
              <a:defRPr sz="1300">
                <a:solidFill>
                  <a:srgbClr val="33475B"/>
                </a:solidFill>
                <a:latin typeface="Avenir"/>
                <a:ea typeface="Avenir"/>
                <a:cs typeface="Avenir"/>
                <a:sym typeface="Avenir"/>
              </a:defRPr>
            </a:lvl3pPr>
            <a:lvl4pPr lvl="3" rtl="0">
              <a:buNone/>
              <a:defRPr sz="1300">
                <a:solidFill>
                  <a:srgbClr val="33475B"/>
                </a:solidFill>
                <a:latin typeface="Avenir"/>
                <a:ea typeface="Avenir"/>
                <a:cs typeface="Avenir"/>
                <a:sym typeface="Avenir"/>
              </a:defRPr>
            </a:lvl4pPr>
            <a:lvl5pPr lvl="4" rtl="0">
              <a:buNone/>
              <a:defRPr sz="1300">
                <a:solidFill>
                  <a:srgbClr val="33475B"/>
                </a:solidFill>
                <a:latin typeface="Avenir"/>
                <a:ea typeface="Avenir"/>
                <a:cs typeface="Avenir"/>
                <a:sym typeface="Avenir"/>
              </a:defRPr>
            </a:lvl5pPr>
            <a:lvl6pPr lvl="5" rtl="0">
              <a:buNone/>
              <a:defRPr sz="1300">
                <a:solidFill>
                  <a:srgbClr val="33475B"/>
                </a:solidFill>
                <a:latin typeface="Avenir"/>
                <a:ea typeface="Avenir"/>
                <a:cs typeface="Avenir"/>
                <a:sym typeface="Avenir"/>
              </a:defRPr>
            </a:lvl6pPr>
            <a:lvl7pPr lvl="6" rtl="0">
              <a:buNone/>
              <a:defRPr sz="1300">
                <a:solidFill>
                  <a:srgbClr val="33475B"/>
                </a:solidFill>
                <a:latin typeface="Avenir"/>
                <a:ea typeface="Avenir"/>
                <a:cs typeface="Avenir"/>
                <a:sym typeface="Avenir"/>
              </a:defRPr>
            </a:lvl7pPr>
            <a:lvl8pPr lvl="7" rtl="0">
              <a:buNone/>
              <a:defRPr sz="1300">
                <a:solidFill>
                  <a:srgbClr val="33475B"/>
                </a:solidFill>
                <a:latin typeface="Avenir"/>
                <a:ea typeface="Avenir"/>
                <a:cs typeface="Avenir"/>
                <a:sym typeface="Avenir"/>
              </a:defRPr>
            </a:lvl8pPr>
            <a:lvl9pPr lvl="8" rtl="0">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
        <p:nvSpPr>
          <p:cNvPr id="235" name="Google Shape;235;p35"/>
          <p:cNvSpPr txBox="1"/>
          <p:nvPr>
            <p:ph type="title"/>
          </p:nvPr>
        </p:nvSpPr>
        <p:spPr>
          <a:xfrm>
            <a:off x="491110" y="226691"/>
            <a:ext cx="7330500" cy="492600"/>
          </a:xfrm>
          <a:prstGeom prst="rect">
            <a:avLst/>
          </a:prstGeom>
        </p:spPr>
        <p:txBody>
          <a:bodyPr anchorCtr="0" anchor="t" bIns="91425" lIns="91425" spcFirstLastPara="1" rIns="91425" wrap="square" tIns="91425"/>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236" name="Google Shape;236;p35"/>
          <p:cNvSpPr txBox="1"/>
          <p:nvPr>
            <p:ph idx="1" type="subTitle"/>
          </p:nvPr>
        </p:nvSpPr>
        <p:spPr>
          <a:xfrm>
            <a:off x="482225" y="816959"/>
            <a:ext cx="7330500" cy="570300"/>
          </a:xfrm>
          <a:prstGeom prst="rect">
            <a:avLst/>
          </a:prstGeom>
        </p:spPr>
        <p:txBody>
          <a:bodyPr anchorCtr="0" anchor="t" bIns="91425" lIns="91425" spcFirstLastPara="1" rIns="91425" wrap="square" tIns="91425"/>
          <a:lstStyle>
            <a:lvl1pPr lvl="0" rtl="0">
              <a:spcBef>
                <a:spcPts val="0"/>
              </a:spcBef>
              <a:spcAft>
                <a:spcPts val="0"/>
              </a:spcAft>
              <a:buNone/>
              <a:defRPr b="1" sz="18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237" name="Google Shape;237;p35"/>
          <p:cNvSpPr txBox="1"/>
          <p:nvPr>
            <p:ph idx="2" type="body"/>
          </p:nvPr>
        </p:nvSpPr>
        <p:spPr>
          <a:xfrm>
            <a:off x="473023" y="1701575"/>
            <a:ext cx="5589300" cy="29391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292100" lvl="3" marL="1828800" rtl="0">
              <a:spcBef>
                <a:spcPts val="1600"/>
              </a:spcBef>
              <a:spcAft>
                <a:spcPts val="0"/>
              </a:spcAft>
              <a:buSzPts val="1000"/>
              <a:buChar char="●"/>
              <a:defRPr/>
            </a:lvl4pPr>
            <a:lvl5pPr indent="-279400" lvl="4" marL="2286000" rtl="0">
              <a:spcBef>
                <a:spcPts val="1600"/>
              </a:spcBef>
              <a:spcAft>
                <a:spcPts val="0"/>
              </a:spcAft>
              <a:buSzPts val="800"/>
              <a:buChar char="○"/>
              <a:defRPr/>
            </a:lvl5pPr>
            <a:lvl6pPr indent="-279400" lvl="5" marL="2743200" rtl="0">
              <a:spcBef>
                <a:spcPts val="1600"/>
              </a:spcBef>
              <a:spcAft>
                <a:spcPts val="0"/>
              </a:spcAft>
              <a:buSzPts val="800"/>
              <a:buChar char="■"/>
              <a:defRPr/>
            </a:lvl6pPr>
            <a:lvl7pPr indent="-279400" lvl="6" marL="3200400" rtl="0">
              <a:spcBef>
                <a:spcPts val="1600"/>
              </a:spcBef>
              <a:spcAft>
                <a:spcPts val="0"/>
              </a:spcAft>
              <a:buSzPts val="800"/>
              <a:buChar char="●"/>
              <a:defRPr/>
            </a:lvl7pPr>
            <a:lvl8pPr indent="-279400" lvl="7" marL="3657600" rtl="0">
              <a:spcBef>
                <a:spcPts val="1600"/>
              </a:spcBef>
              <a:spcAft>
                <a:spcPts val="0"/>
              </a:spcAft>
              <a:buSzPts val="800"/>
              <a:buChar char="○"/>
              <a:defRPr/>
            </a:lvl8pPr>
            <a:lvl9pPr indent="-279400" lvl="8" marL="4114800" rtl="0">
              <a:spcBef>
                <a:spcPts val="1600"/>
              </a:spcBef>
              <a:spcAft>
                <a:spcPts val="1600"/>
              </a:spcAft>
              <a:buSzPts val="800"/>
              <a:buChar char="■"/>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Sidebar Thin Dark">
  <p:cSld name="BLANK_1_3_1_1_1_1_1_1_1_1_1">
    <p:bg>
      <p:bgPr>
        <a:solidFill>
          <a:srgbClr val="33475B"/>
        </a:solidFill>
      </p:bgPr>
    </p:bg>
    <p:spTree>
      <p:nvGrpSpPr>
        <p:cNvPr id="238" name="Shape 238"/>
        <p:cNvGrpSpPr/>
        <p:nvPr/>
      </p:nvGrpSpPr>
      <p:grpSpPr>
        <a:xfrm>
          <a:off x="0" y="0"/>
          <a:ext cx="0" cy="0"/>
          <a:chOff x="0" y="0"/>
          <a:chExt cx="0" cy="0"/>
        </a:xfrm>
      </p:grpSpPr>
      <p:sp>
        <p:nvSpPr>
          <p:cNvPr id="239" name="Google Shape;239;p36"/>
          <p:cNvSpPr txBox="1"/>
          <p:nvPr>
            <p:ph idx="1" type="subTitle"/>
          </p:nvPr>
        </p:nvSpPr>
        <p:spPr>
          <a:xfrm>
            <a:off x="370076" y="1030225"/>
            <a:ext cx="4157400" cy="567000"/>
          </a:xfrm>
          <a:prstGeom prst="rect">
            <a:avLst/>
          </a:prstGeom>
        </p:spPr>
        <p:txBody>
          <a:bodyPr anchorCtr="0" anchor="t" bIns="91425" lIns="91425" spcFirstLastPara="1" rIns="91425" wrap="square" tIns="91425"/>
          <a:lstStyle>
            <a:lvl1pPr lvl="0" rtl="0">
              <a:spcBef>
                <a:spcPts val="0"/>
              </a:spcBef>
              <a:spcAft>
                <a:spcPts val="0"/>
              </a:spcAft>
              <a:buNone/>
              <a:defRPr sz="1300">
                <a:solidFill>
                  <a:srgbClr val="FFFFFF"/>
                </a:solidFill>
              </a:defRPr>
            </a:lvl1pPr>
            <a:lvl2pPr lvl="1" rtl="0">
              <a:spcBef>
                <a:spcPts val="1600"/>
              </a:spcBef>
              <a:spcAft>
                <a:spcPts val="0"/>
              </a:spcAft>
              <a:buNone/>
              <a:defRPr>
                <a:solidFill>
                  <a:srgbClr val="FFFFFF"/>
                </a:solidFill>
              </a:defRPr>
            </a:lvl2pPr>
            <a:lvl3pPr lvl="2" rtl="0">
              <a:spcBef>
                <a:spcPts val="1600"/>
              </a:spcBef>
              <a:spcAft>
                <a:spcPts val="0"/>
              </a:spcAft>
              <a:buNone/>
              <a:defRPr>
                <a:solidFill>
                  <a:srgbClr val="FFFFFF"/>
                </a:solidFill>
              </a:defRPr>
            </a:lvl3pPr>
            <a:lvl4pPr lvl="3" rtl="0">
              <a:spcBef>
                <a:spcPts val="1600"/>
              </a:spcBef>
              <a:spcAft>
                <a:spcPts val="0"/>
              </a:spcAft>
              <a:buNone/>
              <a:defRPr>
                <a:solidFill>
                  <a:srgbClr val="FFFFFF"/>
                </a:solidFill>
              </a:defRPr>
            </a:lvl4pPr>
            <a:lvl5pPr lvl="4" rtl="0">
              <a:spcBef>
                <a:spcPts val="1600"/>
              </a:spcBef>
              <a:spcAft>
                <a:spcPts val="0"/>
              </a:spcAft>
              <a:buNone/>
              <a:defRPr>
                <a:solidFill>
                  <a:srgbClr val="FFFFFF"/>
                </a:solidFill>
              </a:defRPr>
            </a:lvl5pPr>
            <a:lvl6pPr lvl="5" rtl="0">
              <a:spcBef>
                <a:spcPts val="1600"/>
              </a:spcBef>
              <a:spcAft>
                <a:spcPts val="0"/>
              </a:spcAft>
              <a:buNone/>
              <a:defRPr>
                <a:solidFill>
                  <a:srgbClr val="FFFFFF"/>
                </a:solidFill>
              </a:defRPr>
            </a:lvl6pPr>
            <a:lvl7pPr lvl="6" rtl="0">
              <a:spcBef>
                <a:spcPts val="1600"/>
              </a:spcBef>
              <a:spcAft>
                <a:spcPts val="0"/>
              </a:spcAft>
              <a:buNone/>
              <a:defRPr>
                <a:solidFill>
                  <a:srgbClr val="FFFFFF"/>
                </a:solidFill>
              </a:defRPr>
            </a:lvl7pPr>
            <a:lvl8pPr lvl="7" rtl="0">
              <a:spcBef>
                <a:spcPts val="1600"/>
              </a:spcBef>
              <a:spcAft>
                <a:spcPts val="0"/>
              </a:spcAft>
              <a:buNone/>
              <a:defRPr>
                <a:solidFill>
                  <a:srgbClr val="FFFFFF"/>
                </a:solidFill>
              </a:defRPr>
            </a:lvl8pPr>
            <a:lvl9pPr lvl="8" rtl="0">
              <a:spcBef>
                <a:spcPts val="1600"/>
              </a:spcBef>
              <a:spcAft>
                <a:spcPts val="1600"/>
              </a:spcAft>
              <a:buNone/>
              <a:defRPr>
                <a:solidFill>
                  <a:srgbClr val="FFFFFF"/>
                </a:solidFill>
              </a:defRPr>
            </a:lvl9pPr>
          </a:lstStyle>
          <a:p/>
        </p:txBody>
      </p:sp>
      <p:sp>
        <p:nvSpPr>
          <p:cNvPr id="240" name="Google Shape;240;p36"/>
          <p:cNvSpPr txBox="1"/>
          <p:nvPr>
            <p:ph type="title"/>
          </p:nvPr>
        </p:nvSpPr>
        <p:spPr>
          <a:xfrm>
            <a:off x="370076" y="1405100"/>
            <a:ext cx="6076500" cy="492600"/>
          </a:xfrm>
          <a:prstGeom prst="rect">
            <a:avLst/>
          </a:prstGeom>
        </p:spPr>
        <p:txBody>
          <a:bodyPr anchorCtr="0" anchor="t" bIns="91425" lIns="91425" spcFirstLastPara="1" rIns="91425" wrap="square" tIns="91425"/>
          <a:lstStyle>
            <a:lvl1pPr lvl="0" rtl="0">
              <a:spcBef>
                <a:spcPts val="0"/>
              </a:spcBef>
              <a:spcAft>
                <a:spcPts val="0"/>
              </a:spcAft>
              <a:buNone/>
              <a:defRPr>
                <a:solidFill>
                  <a:srgbClr val="FFFFFF"/>
                </a:solidFill>
              </a:defRPr>
            </a:lvl1pPr>
            <a:lvl2pPr lvl="1" rtl="0">
              <a:spcBef>
                <a:spcPts val="0"/>
              </a:spcBef>
              <a:spcAft>
                <a:spcPts val="0"/>
              </a:spcAft>
              <a:buNone/>
              <a:defRPr>
                <a:solidFill>
                  <a:srgbClr val="FFFFFF"/>
                </a:solidFill>
              </a:defRPr>
            </a:lvl2pPr>
            <a:lvl3pPr lvl="2" rtl="0">
              <a:spcBef>
                <a:spcPts val="0"/>
              </a:spcBef>
              <a:spcAft>
                <a:spcPts val="0"/>
              </a:spcAft>
              <a:buNone/>
              <a:defRPr>
                <a:solidFill>
                  <a:srgbClr val="FFFFFF"/>
                </a:solidFill>
              </a:defRPr>
            </a:lvl3pPr>
            <a:lvl4pPr lvl="3" rtl="0">
              <a:spcBef>
                <a:spcPts val="0"/>
              </a:spcBef>
              <a:spcAft>
                <a:spcPts val="0"/>
              </a:spcAft>
              <a:buNone/>
              <a:defRPr>
                <a:solidFill>
                  <a:srgbClr val="FFFFFF"/>
                </a:solidFill>
              </a:defRPr>
            </a:lvl4pPr>
            <a:lvl5pPr lvl="4" rtl="0">
              <a:spcBef>
                <a:spcPts val="0"/>
              </a:spcBef>
              <a:spcAft>
                <a:spcPts val="0"/>
              </a:spcAft>
              <a:buNone/>
              <a:defRPr>
                <a:solidFill>
                  <a:srgbClr val="FFFFFF"/>
                </a:solidFill>
              </a:defRPr>
            </a:lvl5pPr>
            <a:lvl6pPr lvl="5" rtl="0">
              <a:spcBef>
                <a:spcPts val="0"/>
              </a:spcBef>
              <a:spcAft>
                <a:spcPts val="0"/>
              </a:spcAft>
              <a:buNone/>
              <a:defRPr>
                <a:solidFill>
                  <a:srgbClr val="FFFFFF"/>
                </a:solidFill>
              </a:defRPr>
            </a:lvl6pPr>
            <a:lvl7pPr lvl="6" rtl="0">
              <a:spcBef>
                <a:spcPts val="0"/>
              </a:spcBef>
              <a:spcAft>
                <a:spcPts val="0"/>
              </a:spcAft>
              <a:buNone/>
              <a:defRPr>
                <a:solidFill>
                  <a:srgbClr val="FFFFFF"/>
                </a:solidFill>
              </a:defRPr>
            </a:lvl7pPr>
            <a:lvl8pPr lvl="7" rtl="0">
              <a:spcBef>
                <a:spcPts val="0"/>
              </a:spcBef>
              <a:spcAft>
                <a:spcPts val="0"/>
              </a:spcAft>
              <a:buNone/>
              <a:defRPr>
                <a:solidFill>
                  <a:srgbClr val="FFFFFF"/>
                </a:solidFill>
              </a:defRPr>
            </a:lvl8pPr>
            <a:lvl9pPr lvl="8" rtl="0">
              <a:spcBef>
                <a:spcPts val="0"/>
              </a:spcBef>
              <a:spcAft>
                <a:spcPts val="0"/>
              </a:spcAft>
              <a:buNone/>
              <a:defRPr>
                <a:solidFill>
                  <a:srgbClr val="FFFFFF"/>
                </a:solidFill>
              </a:defRPr>
            </a:lvl9pPr>
          </a:lstStyle>
          <a:p/>
        </p:txBody>
      </p:sp>
      <p:sp>
        <p:nvSpPr>
          <p:cNvPr id="241" name="Google Shape;241;p36"/>
          <p:cNvSpPr/>
          <p:nvPr/>
        </p:nvSpPr>
        <p:spPr>
          <a:xfrm>
            <a:off x="-9144" y="-1631"/>
            <a:ext cx="180000" cy="5154300"/>
          </a:xfrm>
          <a:prstGeom prst="rect">
            <a:avLst/>
          </a:prstGeom>
          <a:solidFill>
            <a:srgbClr val="99ACC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42" name="Google Shape;242;p36"/>
          <p:cNvPicPr preferRelativeResize="0"/>
          <p:nvPr/>
        </p:nvPicPr>
        <p:blipFill>
          <a:blip r:embed="rId2">
            <a:alphaModFix/>
          </a:blip>
          <a:stretch>
            <a:fillRect/>
          </a:stretch>
        </p:blipFill>
        <p:spPr>
          <a:xfrm>
            <a:off x="8445565" y="4406521"/>
            <a:ext cx="666100" cy="707225"/>
          </a:xfrm>
          <a:prstGeom prst="rect">
            <a:avLst/>
          </a:prstGeom>
          <a:noFill/>
          <a:ln>
            <a:noFill/>
          </a:ln>
        </p:spPr>
      </p:pic>
      <p:sp>
        <p:nvSpPr>
          <p:cNvPr id="243" name="Google Shape;243;p3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solidFill>
                  <a:srgbClr val="33475B"/>
                </a:solidFill>
                <a:latin typeface="Avenir"/>
                <a:ea typeface="Avenir"/>
                <a:cs typeface="Avenir"/>
                <a:sym typeface="Avenir"/>
              </a:defRPr>
            </a:lvl1pPr>
            <a:lvl2pPr lvl="1">
              <a:buNone/>
              <a:defRPr sz="1300">
                <a:solidFill>
                  <a:srgbClr val="33475B"/>
                </a:solidFill>
                <a:latin typeface="Avenir"/>
                <a:ea typeface="Avenir"/>
                <a:cs typeface="Avenir"/>
                <a:sym typeface="Avenir"/>
              </a:defRPr>
            </a:lvl2pPr>
            <a:lvl3pPr lvl="2">
              <a:buNone/>
              <a:defRPr sz="1300">
                <a:solidFill>
                  <a:srgbClr val="33475B"/>
                </a:solidFill>
                <a:latin typeface="Avenir"/>
                <a:ea typeface="Avenir"/>
                <a:cs typeface="Avenir"/>
                <a:sym typeface="Avenir"/>
              </a:defRPr>
            </a:lvl3pPr>
            <a:lvl4pPr lvl="3">
              <a:buNone/>
              <a:defRPr sz="1300">
                <a:solidFill>
                  <a:srgbClr val="33475B"/>
                </a:solidFill>
                <a:latin typeface="Avenir"/>
                <a:ea typeface="Avenir"/>
                <a:cs typeface="Avenir"/>
                <a:sym typeface="Avenir"/>
              </a:defRPr>
            </a:lvl4pPr>
            <a:lvl5pPr lvl="4">
              <a:buNone/>
              <a:defRPr sz="1300">
                <a:solidFill>
                  <a:srgbClr val="33475B"/>
                </a:solidFill>
                <a:latin typeface="Avenir"/>
                <a:ea typeface="Avenir"/>
                <a:cs typeface="Avenir"/>
                <a:sym typeface="Avenir"/>
              </a:defRPr>
            </a:lvl5pPr>
            <a:lvl6pPr lvl="5">
              <a:buNone/>
              <a:defRPr sz="1300">
                <a:solidFill>
                  <a:srgbClr val="33475B"/>
                </a:solidFill>
                <a:latin typeface="Avenir"/>
                <a:ea typeface="Avenir"/>
                <a:cs typeface="Avenir"/>
                <a:sym typeface="Avenir"/>
              </a:defRPr>
            </a:lvl6pPr>
            <a:lvl7pPr lvl="6">
              <a:buNone/>
              <a:defRPr sz="1300">
                <a:solidFill>
                  <a:srgbClr val="33475B"/>
                </a:solidFill>
                <a:latin typeface="Avenir"/>
                <a:ea typeface="Avenir"/>
                <a:cs typeface="Avenir"/>
                <a:sym typeface="Avenir"/>
              </a:defRPr>
            </a:lvl7pPr>
            <a:lvl8pPr lvl="7">
              <a:buNone/>
              <a:defRPr sz="1300">
                <a:solidFill>
                  <a:srgbClr val="33475B"/>
                </a:solidFill>
                <a:latin typeface="Avenir"/>
                <a:ea typeface="Avenir"/>
                <a:cs typeface="Avenir"/>
                <a:sym typeface="Avenir"/>
              </a:defRPr>
            </a:lvl8pPr>
            <a:lvl9pPr lvl="8">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w/ Footer Light 1">
  <p:cSld name="BLANK_1_2">
    <p:bg>
      <p:bgPr>
        <a:solidFill>
          <a:srgbClr val="FFFFFF"/>
        </a:solidFill>
      </p:bgPr>
    </p:bg>
    <p:spTree>
      <p:nvGrpSpPr>
        <p:cNvPr id="244" name="Shape 244"/>
        <p:cNvGrpSpPr/>
        <p:nvPr/>
      </p:nvGrpSpPr>
      <p:grpSpPr>
        <a:xfrm>
          <a:off x="0" y="0"/>
          <a:ext cx="0" cy="0"/>
          <a:chOff x="0" y="0"/>
          <a:chExt cx="0" cy="0"/>
        </a:xfrm>
      </p:grpSpPr>
      <p:pic>
        <p:nvPicPr>
          <p:cNvPr id="245" name="Google Shape;245;p37"/>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246" name="Google Shape;246;p3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solidFill>
                  <a:srgbClr val="33475B"/>
                </a:solidFill>
                <a:latin typeface="Avenir"/>
                <a:ea typeface="Avenir"/>
                <a:cs typeface="Avenir"/>
                <a:sym typeface="Avenir"/>
              </a:defRPr>
            </a:lvl1pPr>
            <a:lvl2pPr lvl="1">
              <a:buNone/>
              <a:defRPr sz="1300">
                <a:solidFill>
                  <a:srgbClr val="33475B"/>
                </a:solidFill>
                <a:latin typeface="Avenir"/>
                <a:ea typeface="Avenir"/>
                <a:cs typeface="Avenir"/>
                <a:sym typeface="Avenir"/>
              </a:defRPr>
            </a:lvl2pPr>
            <a:lvl3pPr lvl="2">
              <a:buNone/>
              <a:defRPr sz="1300">
                <a:solidFill>
                  <a:srgbClr val="33475B"/>
                </a:solidFill>
                <a:latin typeface="Avenir"/>
                <a:ea typeface="Avenir"/>
                <a:cs typeface="Avenir"/>
                <a:sym typeface="Avenir"/>
              </a:defRPr>
            </a:lvl3pPr>
            <a:lvl4pPr lvl="3">
              <a:buNone/>
              <a:defRPr sz="1300">
                <a:solidFill>
                  <a:srgbClr val="33475B"/>
                </a:solidFill>
                <a:latin typeface="Avenir"/>
                <a:ea typeface="Avenir"/>
                <a:cs typeface="Avenir"/>
                <a:sym typeface="Avenir"/>
              </a:defRPr>
            </a:lvl4pPr>
            <a:lvl5pPr lvl="4">
              <a:buNone/>
              <a:defRPr sz="1300">
                <a:solidFill>
                  <a:srgbClr val="33475B"/>
                </a:solidFill>
                <a:latin typeface="Avenir"/>
                <a:ea typeface="Avenir"/>
                <a:cs typeface="Avenir"/>
                <a:sym typeface="Avenir"/>
              </a:defRPr>
            </a:lvl5pPr>
            <a:lvl6pPr lvl="5">
              <a:buNone/>
              <a:defRPr sz="1300">
                <a:solidFill>
                  <a:srgbClr val="33475B"/>
                </a:solidFill>
                <a:latin typeface="Avenir"/>
                <a:ea typeface="Avenir"/>
                <a:cs typeface="Avenir"/>
                <a:sym typeface="Avenir"/>
              </a:defRPr>
            </a:lvl6pPr>
            <a:lvl7pPr lvl="6">
              <a:buNone/>
              <a:defRPr sz="1300">
                <a:solidFill>
                  <a:srgbClr val="33475B"/>
                </a:solidFill>
                <a:latin typeface="Avenir"/>
                <a:ea typeface="Avenir"/>
                <a:cs typeface="Avenir"/>
                <a:sym typeface="Avenir"/>
              </a:defRPr>
            </a:lvl7pPr>
            <a:lvl8pPr lvl="7">
              <a:buNone/>
              <a:defRPr sz="1300">
                <a:solidFill>
                  <a:srgbClr val="33475B"/>
                </a:solidFill>
                <a:latin typeface="Avenir"/>
                <a:ea typeface="Avenir"/>
                <a:cs typeface="Avenir"/>
                <a:sym typeface="Avenir"/>
              </a:defRPr>
            </a:lvl8pPr>
            <a:lvl9pPr lvl="8">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w/ Footer Dark">
  <p:cSld name="BLANK_1_1">
    <p:bg>
      <p:bgPr>
        <a:solidFill>
          <a:srgbClr val="33475B"/>
        </a:solidFill>
      </p:bgPr>
    </p:bg>
    <p:spTree>
      <p:nvGrpSpPr>
        <p:cNvPr id="247" name="Shape 247"/>
        <p:cNvGrpSpPr/>
        <p:nvPr/>
      </p:nvGrpSpPr>
      <p:grpSpPr>
        <a:xfrm>
          <a:off x="0" y="0"/>
          <a:ext cx="0" cy="0"/>
          <a:chOff x="0" y="0"/>
          <a:chExt cx="0" cy="0"/>
        </a:xfrm>
      </p:grpSpPr>
      <p:pic>
        <p:nvPicPr>
          <p:cNvPr id="248" name="Google Shape;248;p38"/>
          <p:cNvPicPr preferRelativeResize="0"/>
          <p:nvPr/>
        </p:nvPicPr>
        <p:blipFill>
          <a:blip r:embed="rId2">
            <a:alphaModFix/>
          </a:blip>
          <a:stretch>
            <a:fillRect/>
          </a:stretch>
        </p:blipFill>
        <p:spPr>
          <a:xfrm>
            <a:off x="8445565" y="4406521"/>
            <a:ext cx="666100" cy="707225"/>
          </a:xfrm>
          <a:prstGeom prst="rect">
            <a:avLst/>
          </a:prstGeom>
          <a:noFill/>
          <a:ln>
            <a:noFill/>
          </a:ln>
        </p:spPr>
      </p:pic>
      <p:sp>
        <p:nvSpPr>
          <p:cNvPr id="249" name="Google Shape;249;p3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solidFill>
                  <a:srgbClr val="33475B"/>
                </a:solidFill>
                <a:latin typeface="Avenir"/>
                <a:ea typeface="Avenir"/>
                <a:cs typeface="Avenir"/>
                <a:sym typeface="Avenir"/>
              </a:defRPr>
            </a:lvl1pPr>
            <a:lvl2pPr lvl="1">
              <a:buNone/>
              <a:defRPr sz="1300">
                <a:solidFill>
                  <a:srgbClr val="33475B"/>
                </a:solidFill>
                <a:latin typeface="Avenir"/>
                <a:ea typeface="Avenir"/>
                <a:cs typeface="Avenir"/>
                <a:sym typeface="Avenir"/>
              </a:defRPr>
            </a:lvl2pPr>
            <a:lvl3pPr lvl="2">
              <a:buNone/>
              <a:defRPr sz="1300">
                <a:solidFill>
                  <a:srgbClr val="33475B"/>
                </a:solidFill>
                <a:latin typeface="Avenir"/>
                <a:ea typeface="Avenir"/>
                <a:cs typeface="Avenir"/>
                <a:sym typeface="Avenir"/>
              </a:defRPr>
            </a:lvl3pPr>
            <a:lvl4pPr lvl="3">
              <a:buNone/>
              <a:defRPr sz="1300">
                <a:solidFill>
                  <a:srgbClr val="33475B"/>
                </a:solidFill>
                <a:latin typeface="Avenir"/>
                <a:ea typeface="Avenir"/>
                <a:cs typeface="Avenir"/>
                <a:sym typeface="Avenir"/>
              </a:defRPr>
            </a:lvl4pPr>
            <a:lvl5pPr lvl="4">
              <a:buNone/>
              <a:defRPr sz="1300">
                <a:solidFill>
                  <a:srgbClr val="33475B"/>
                </a:solidFill>
                <a:latin typeface="Avenir"/>
                <a:ea typeface="Avenir"/>
                <a:cs typeface="Avenir"/>
                <a:sym typeface="Avenir"/>
              </a:defRPr>
            </a:lvl5pPr>
            <a:lvl6pPr lvl="5">
              <a:buNone/>
              <a:defRPr sz="1300">
                <a:solidFill>
                  <a:srgbClr val="33475B"/>
                </a:solidFill>
                <a:latin typeface="Avenir"/>
                <a:ea typeface="Avenir"/>
                <a:cs typeface="Avenir"/>
                <a:sym typeface="Avenir"/>
              </a:defRPr>
            </a:lvl6pPr>
            <a:lvl7pPr lvl="6">
              <a:buNone/>
              <a:defRPr sz="1300">
                <a:solidFill>
                  <a:srgbClr val="33475B"/>
                </a:solidFill>
                <a:latin typeface="Avenir"/>
                <a:ea typeface="Avenir"/>
                <a:cs typeface="Avenir"/>
                <a:sym typeface="Avenir"/>
              </a:defRPr>
            </a:lvl7pPr>
            <a:lvl8pPr lvl="7">
              <a:buNone/>
              <a:defRPr sz="1300">
                <a:solidFill>
                  <a:srgbClr val="33475B"/>
                </a:solidFill>
                <a:latin typeface="Avenir"/>
                <a:ea typeface="Avenir"/>
                <a:cs typeface="Avenir"/>
                <a:sym typeface="Avenir"/>
              </a:defRPr>
            </a:lvl8pPr>
            <a:lvl9pPr lvl="8">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w/ Footer Gradient">
  <p:cSld name="BLANK_1_1_2">
    <p:bg>
      <p:bgPr>
        <a:gradFill>
          <a:gsLst>
            <a:gs pos="0">
              <a:srgbClr val="6A78D1"/>
            </a:gs>
            <a:gs pos="100000">
              <a:srgbClr val="00A4BD"/>
            </a:gs>
          </a:gsLst>
          <a:lin ang="18900732" scaled="0"/>
        </a:gradFill>
      </p:bgPr>
    </p:bg>
    <p:spTree>
      <p:nvGrpSpPr>
        <p:cNvPr id="250" name="Shape 250"/>
        <p:cNvGrpSpPr/>
        <p:nvPr/>
      </p:nvGrpSpPr>
      <p:grpSpPr>
        <a:xfrm>
          <a:off x="0" y="0"/>
          <a:ext cx="0" cy="0"/>
          <a:chOff x="0" y="0"/>
          <a:chExt cx="0" cy="0"/>
        </a:xfrm>
      </p:grpSpPr>
      <p:pic>
        <p:nvPicPr>
          <p:cNvPr id="251" name="Google Shape;251;p39"/>
          <p:cNvPicPr preferRelativeResize="0"/>
          <p:nvPr/>
        </p:nvPicPr>
        <p:blipFill>
          <a:blip r:embed="rId2">
            <a:alphaModFix/>
          </a:blip>
          <a:stretch>
            <a:fillRect/>
          </a:stretch>
        </p:blipFill>
        <p:spPr>
          <a:xfrm>
            <a:off x="8445565" y="4406521"/>
            <a:ext cx="666100" cy="707225"/>
          </a:xfrm>
          <a:prstGeom prst="rect">
            <a:avLst/>
          </a:prstGeom>
          <a:noFill/>
          <a:ln>
            <a:noFill/>
          </a:ln>
        </p:spPr>
      </p:pic>
      <p:sp>
        <p:nvSpPr>
          <p:cNvPr id="252" name="Google Shape;252;p3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solidFill>
                  <a:srgbClr val="33475B"/>
                </a:solidFill>
                <a:latin typeface="Avenir"/>
                <a:ea typeface="Avenir"/>
                <a:cs typeface="Avenir"/>
                <a:sym typeface="Avenir"/>
              </a:defRPr>
            </a:lvl1pPr>
            <a:lvl2pPr lvl="1">
              <a:buNone/>
              <a:defRPr sz="1300">
                <a:solidFill>
                  <a:srgbClr val="33475B"/>
                </a:solidFill>
                <a:latin typeface="Avenir"/>
                <a:ea typeface="Avenir"/>
                <a:cs typeface="Avenir"/>
                <a:sym typeface="Avenir"/>
              </a:defRPr>
            </a:lvl2pPr>
            <a:lvl3pPr lvl="2">
              <a:buNone/>
              <a:defRPr sz="1300">
                <a:solidFill>
                  <a:srgbClr val="33475B"/>
                </a:solidFill>
                <a:latin typeface="Avenir"/>
                <a:ea typeface="Avenir"/>
                <a:cs typeface="Avenir"/>
                <a:sym typeface="Avenir"/>
              </a:defRPr>
            </a:lvl3pPr>
            <a:lvl4pPr lvl="3">
              <a:buNone/>
              <a:defRPr sz="1300">
                <a:solidFill>
                  <a:srgbClr val="33475B"/>
                </a:solidFill>
                <a:latin typeface="Avenir"/>
                <a:ea typeface="Avenir"/>
                <a:cs typeface="Avenir"/>
                <a:sym typeface="Avenir"/>
              </a:defRPr>
            </a:lvl4pPr>
            <a:lvl5pPr lvl="4">
              <a:buNone/>
              <a:defRPr sz="1300">
                <a:solidFill>
                  <a:srgbClr val="33475B"/>
                </a:solidFill>
                <a:latin typeface="Avenir"/>
                <a:ea typeface="Avenir"/>
                <a:cs typeface="Avenir"/>
                <a:sym typeface="Avenir"/>
              </a:defRPr>
            </a:lvl5pPr>
            <a:lvl6pPr lvl="5">
              <a:buNone/>
              <a:defRPr sz="1300">
                <a:solidFill>
                  <a:srgbClr val="33475B"/>
                </a:solidFill>
                <a:latin typeface="Avenir"/>
                <a:ea typeface="Avenir"/>
                <a:cs typeface="Avenir"/>
                <a:sym typeface="Avenir"/>
              </a:defRPr>
            </a:lvl6pPr>
            <a:lvl7pPr lvl="6">
              <a:buNone/>
              <a:defRPr sz="1300">
                <a:solidFill>
                  <a:srgbClr val="33475B"/>
                </a:solidFill>
                <a:latin typeface="Avenir"/>
                <a:ea typeface="Avenir"/>
                <a:cs typeface="Avenir"/>
                <a:sym typeface="Avenir"/>
              </a:defRPr>
            </a:lvl7pPr>
            <a:lvl8pPr lvl="7">
              <a:buNone/>
              <a:defRPr sz="1300">
                <a:solidFill>
                  <a:srgbClr val="33475B"/>
                </a:solidFill>
                <a:latin typeface="Avenir"/>
                <a:ea typeface="Avenir"/>
                <a:cs typeface="Avenir"/>
                <a:sym typeface="Avenir"/>
              </a:defRPr>
            </a:lvl8pPr>
            <a:lvl9pPr lvl="8">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w/ Left Aligned Header Light">
  <p:cSld name="BLANK_1_1_1">
    <p:bg>
      <p:bgPr>
        <a:solidFill>
          <a:srgbClr val="FFFFFF"/>
        </a:solidFill>
      </p:bgPr>
    </p:bg>
    <p:spTree>
      <p:nvGrpSpPr>
        <p:cNvPr id="253" name="Shape 253"/>
        <p:cNvGrpSpPr/>
        <p:nvPr/>
      </p:nvGrpSpPr>
      <p:grpSpPr>
        <a:xfrm>
          <a:off x="0" y="0"/>
          <a:ext cx="0" cy="0"/>
          <a:chOff x="0" y="0"/>
          <a:chExt cx="0" cy="0"/>
        </a:xfrm>
      </p:grpSpPr>
      <p:pic>
        <p:nvPicPr>
          <p:cNvPr id="254" name="Google Shape;254;p40"/>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255" name="Google Shape;255;p40"/>
          <p:cNvSpPr txBox="1"/>
          <p:nvPr>
            <p:ph type="title"/>
          </p:nvPr>
        </p:nvSpPr>
        <p:spPr>
          <a:xfrm>
            <a:off x="545619" y="213361"/>
            <a:ext cx="5013900" cy="521100"/>
          </a:xfrm>
          <a:prstGeom prst="rect">
            <a:avLst/>
          </a:prstGeom>
        </p:spPr>
        <p:txBody>
          <a:bodyPr anchorCtr="0" anchor="t" bIns="91425" lIns="91425" spcFirstLastPara="1" rIns="91425" wrap="square" tIns="91425"/>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256" name="Google Shape;256;p4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solidFill>
                  <a:srgbClr val="33475B"/>
                </a:solidFill>
                <a:latin typeface="Avenir"/>
                <a:ea typeface="Avenir"/>
                <a:cs typeface="Avenir"/>
                <a:sym typeface="Avenir"/>
              </a:defRPr>
            </a:lvl1pPr>
            <a:lvl2pPr lvl="1">
              <a:buNone/>
              <a:defRPr sz="1300">
                <a:solidFill>
                  <a:srgbClr val="33475B"/>
                </a:solidFill>
                <a:latin typeface="Avenir"/>
                <a:ea typeface="Avenir"/>
                <a:cs typeface="Avenir"/>
                <a:sym typeface="Avenir"/>
              </a:defRPr>
            </a:lvl2pPr>
            <a:lvl3pPr lvl="2">
              <a:buNone/>
              <a:defRPr sz="1300">
                <a:solidFill>
                  <a:srgbClr val="33475B"/>
                </a:solidFill>
                <a:latin typeface="Avenir"/>
                <a:ea typeface="Avenir"/>
                <a:cs typeface="Avenir"/>
                <a:sym typeface="Avenir"/>
              </a:defRPr>
            </a:lvl3pPr>
            <a:lvl4pPr lvl="3">
              <a:buNone/>
              <a:defRPr sz="1300">
                <a:solidFill>
                  <a:srgbClr val="33475B"/>
                </a:solidFill>
                <a:latin typeface="Avenir"/>
                <a:ea typeface="Avenir"/>
                <a:cs typeface="Avenir"/>
                <a:sym typeface="Avenir"/>
              </a:defRPr>
            </a:lvl4pPr>
            <a:lvl5pPr lvl="4">
              <a:buNone/>
              <a:defRPr sz="1300">
                <a:solidFill>
                  <a:srgbClr val="33475B"/>
                </a:solidFill>
                <a:latin typeface="Avenir"/>
                <a:ea typeface="Avenir"/>
                <a:cs typeface="Avenir"/>
                <a:sym typeface="Avenir"/>
              </a:defRPr>
            </a:lvl5pPr>
            <a:lvl6pPr lvl="5">
              <a:buNone/>
              <a:defRPr sz="1300">
                <a:solidFill>
                  <a:srgbClr val="33475B"/>
                </a:solidFill>
                <a:latin typeface="Avenir"/>
                <a:ea typeface="Avenir"/>
                <a:cs typeface="Avenir"/>
                <a:sym typeface="Avenir"/>
              </a:defRPr>
            </a:lvl6pPr>
            <a:lvl7pPr lvl="6">
              <a:buNone/>
              <a:defRPr sz="1300">
                <a:solidFill>
                  <a:srgbClr val="33475B"/>
                </a:solidFill>
                <a:latin typeface="Avenir"/>
                <a:ea typeface="Avenir"/>
                <a:cs typeface="Avenir"/>
                <a:sym typeface="Avenir"/>
              </a:defRPr>
            </a:lvl7pPr>
            <a:lvl8pPr lvl="7">
              <a:buNone/>
              <a:defRPr sz="1300">
                <a:solidFill>
                  <a:srgbClr val="33475B"/>
                </a:solidFill>
                <a:latin typeface="Avenir"/>
                <a:ea typeface="Avenir"/>
                <a:cs typeface="Avenir"/>
                <a:sym typeface="Avenir"/>
              </a:defRPr>
            </a:lvl8pPr>
            <a:lvl9pPr lvl="8">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Opt 2">
  <p:cSld name="BLANK_1_3">
    <p:bg>
      <p:bgPr>
        <a:solidFill>
          <a:srgbClr val="FFFFFF"/>
        </a:solidFill>
      </p:bgPr>
    </p:bg>
    <p:spTree>
      <p:nvGrpSpPr>
        <p:cNvPr id="23" name="Shape 23"/>
        <p:cNvGrpSpPr/>
        <p:nvPr/>
      </p:nvGrpSpPr>
      <p:grpSpPr>
        <a:xfrm>
          <a:off x="0" y="0"/>
          <a:ext cx="0" cy="0"/>
          <a:chOff x="0" y="0"/>
          <a:chExt cx="0" cy="0"/>
        </a:xfrm>
      </p:grpSpPr>
      <p:sp>
        <p:nvSpPr>
          <p:cNvPr id="24" name="Google Shape;24;p5"/>
          <p:cNvSpPr txBox="1"/>
          <p:nvPr>
            <p:ph type="title"/>
          </p:nvPr>
        </p:nvSpPr>
        <p:spPr>
          <a:xfrm>
            <a:off x="729850" y="884175"/>
            <a:ext cx="5860500" cy="954900"/>
          </a:xfrm>
          <a:prstGeom prst="rect">
            <a:avLst/>
          </a:prstGeom>
          <a:ln>
            <a:noFill/>
          </a:ln>
        </p:spPr>
        <p:txBody>
          <a:bodyPr anchorCtr="0" anchor="t" bIns="91425" lIns="91425" spcFirstLastPara="1" rIns="91425" wrap="square" tIns="91425"/>
          <a:lstStyle>
            <a:lvl1pPr lvl="0" rtl="0">
              <a:spcBef>
                <a:spcPts val="0"/>
              </a:spcBef>
              <a:spcAft>
                <a:spcPts val="0"/>
              </a:spcAft>
              <a:buNone/>
              <a:defRPr b="1" sz="5000">
                <a:solidFill>
                  <a:srgbClr val="425B76"/>
                </a:solidFill>
                <a:latin typeface="Avenir"/>
                <a:ea typeface="Avenir"/>
                <a:cs typeface="Avenir"/>
                <a:sym typeface="Avenir"/>
              </a:defRPr>
            </a:lvl1pPr>
            <a:lvl2pPr lvl="1" rtl="0">
              <a:spcBef>
                <a:spcPts val="0"/>
              </a:spcBef>
              <a:spcAft>
                <a:spcPts val="0"/>
              </a:spcAft>
              <a:buNone/>
              <a:defRPr>
                <a:solidFill>
                  <a:srgbClr val="425B76"/>
                </a:solidFill>
              </a:defRPr>
            </a:lvl2pPr>
            <a:lvl3pPr lvl="2" rtl="0">
              <a:spcBef>
                <a:spcPts val="0"/>
              </a:spcBef>
              <a:spcAft>
                <a:spcPts val="0"/>
              </a:spcAft>
              <a:buNone/>
              <a:defRPr>
                <a:solidFill>
                  <a:srgbClr val="425B76"/>
                </a:solidFill>
              </a:defRPr>
            </a:lvl3pPr>
            <a:lvl4pPr lvl="3" rtl="0">
              <a:spcBef>
                <a:spcPts val="0"/>
              </a:spcBef>
              <a:spcAft>
                <a:spcPts val="0"/>
              </a:spcAft>
              <a:buNone/>
              <a:defRPr>
                <a:solidFill>
                  <a:srgbClr val="425B76"/>
                </a:solidFill>
              </a:defRPr>
            </a:lvl4pPr>
            <a:lvl5pPr lvl="4" rtl="0">
              <a:spcBef>
                <a:spcPts val="0"/>
              </a:spcBef>
              <a:spcAft>
                <a:spcPts val="0"/>
              </a:spcAft>
              <a:buNone/>
              <a:defRPr>
                <a:solidFill>
                  <a:srgbClr val="425B76"/>
                </a:solidFill>
              </a:defRPr>
            </a:lvl5pPr>
            <a:lvl6pPr lvl="5" rtl="0">
              <a:spcBef>
                <a:spcPts val="0"/>
              </a:spcBef>
              <a:spcAft>
                <a:spcPts val="0"/>
              </a:spcAft>
              <a:buNone/>
              <a:defRPr>
                <a:solidFill>
                  <a:srgbClr val="425B76"/>
                </a:solidFill>
              </a:defRPr>
            </a:lvl6pPr>
            <a:lvl7pPr lvl="6" rtl="0">
              <a:spcBef>
                <a:spcPts val="0"/>
              </a:spcBef>
              <a:spcAft>
                <a:spcPts val="0"/>
              </a:spcAft>
              <a:buNone/>
              <a:defRPr>
                <a:solidFill>
                  <a:srgbClr val="425B76"/>
                </a:solidFill>
              </a:defRPr>
            </a:lvl7pPr>
            <a:lvl8pPr lvl="7" rtl="0">
              <a:spcBef>
                <a:spcPts val="0"/>
              </a:spcBef>
              <a:spcAft>
                <a:spcPts val="0"/>
              </a:spcAft>
              <a:buNone/>
              <a:defRPr>
                <a:solidFill>
                  <a:srgbClr val="425B76"/>
                </a:solidFill>
              </a:defRPr>
            </a:lvl8pPr>
            <a:lvl9pPr lvl="8" rtl="0">
              <a:spcBef>
                <a:spcPts val="0"/>
              </a:spcBef>
              <a:spcAft>
                <a:spcPts val="0"/>
              </a:spcAft>
              <a:buNone/>
              <a:defRPr>
                <a:solidFill>
                  <a:srgbClr val="425B76"/>
                </a:solidFill>
              </a:defRPr>
            </a:lvl9pPr>
          </a:lstStyle>
          <a:p/>
        </p:txBody>
      </p:sp>
      <p:sp>
        <p:nvSpPr>
          <p:cNvPr id="25" name="Google Shape;25;p5" title="subtitle"/>
          <p:cNvSpPr txBox="1"/>
          <p:nvPr>
            <p:ph idx="1" type="subTitle"/>
          </p:nvPr>
        </p:nvSpPr>
        <p:spPr>
          <a:xfrm>
            <a:off x="742925" y="1785825"/>
            <a:ext cx="4800900" cy="1025700"/>
          </a:xfrm>
          <a:prstGeom prst="rect">
            <a:avLst/>
          </a:prstGeom>
          <a:ln>
            <a:noFill/>
          </a:ln>
        </p:spPr>
        <p:txBody>
          <a:bodyPr anchorCtr="0" anchor="t" bIns="91425" lIns="91425" spcFirstLastPara="1" rIns="91425" wrap="square" tIns="91425"/>
          <a:lstStyle>
            <a:lvl1pPr lvl="0" rtl="0">
              <a:spcBef>
                <a:spcPts val="0"/>
              </a:spcBef>
              <a:spcAft>
                <a:spcPts val="0"/>
              </a:spcAft>
              <a:buNone/>
              <a:defRPr sz="3000">
                <a:solidFill>
                  <a:srgbClr val="425B76"/>
                </a:solidFill>
                <a:latin typeface="Avenir"/>
                <a:ea typeface="Avenir"/>
                <a:cs typeface="Avenir"/>
                <a:sym typeface="Avenir"/>
              </a:defRPr>
            </a:lvl1pPr>
            <a:lvl2pPr lvl="1" rtl="0">
              <a:spcBef>
                <a:spcPts val="1600"/>
              </a:spcBef>
              <a:spcAft>
                <a:spcPts val="0"/>
              </a:spcAft>
              <a:buNone/>
              <a:defRPr>
                <a:solidFill>
                  <a:srgbClr val="425B76"/>
                </a:solidFill>
              </a:defRPr>
            </a:lvl2pPr>
            <a:lvl3pPr lvl="2" rtl="0">
              <a:spcBef>
                <a:spcPts val="1600"/>
              </a:spcBef>
              <a:spcAft>
                <a:spcPts val="0"/>
              </a:spcAft>
              <a:buNone/>
              <a:defRPr>
                <a:solidFill>
                  <a:srgbClr val="425B76"/>
                </a:solidFill>
              </a:defRPr>
            </a:lvl3pPr>
            <a:lvl4pPr lvl="3" rtl="0">
              <a:spcBef>
                <a:spcPts val="1600"/>
              </a:spcBef>
              <a:spcAft>
                <a:spcPts val="0"/>
              </a:spcAft>
              <a:buNone/>
              <a:defRPr>
                <a:solidFill>
                  <a:srgbClr val="425B76"/>
                </a:solidFill>
              </a:defRPr>
            </a:lvl4pPr>
            <a:lvl5pPr lvl="4" rtl="0">
              <a:spcBef>
                <a:spcPts val="1600"/>
              </a:spcBef>
              <a:spcAft>
                <a:spcPts val="0"/>
              </a:spcAft>
              <a:buNone/>
              <a:defRPr>
                <a:solidFill>
                  <a:srgbClr val="425B76"/>
                </a:solidFill>
              </a:defRPr>
            </a:lvl5pPr>
            <a:lvl6pPr lvl="5" rtl="0">
              <a:spcBef>
                <a:spcPts val="1600"/>
              </a:spcBef>
              <a:spcAft>
                <a:spcPts val="0"/>
              </a:spcAft>
              <a:buNone/>
              <a:defRPr>
                <a:solidFill>
                  <a:srgbClr val="425B76"/>
                </a:solidFill>
              </a:defRPr>
            </a:lvl6pPr>
            <a:lvl7pPr lvl="6" rtl="0">
              <a:spcBef>
                <a:spcPts val="1600"/>
              </a:spcBef>
              <a:spcAft>
                <a:spcPts val="0"/>
              </a:spcAft>
              <a:buNone/>
              <a:defRPr>
                <a:solidFill>
                  <a:srgbClr val="425B76"/>
                </a:solidFill>
              </a:defRPr>
            </a:lvl7pPr>
            <a:lvl8pPr lvl="7" rtl="0">
              <a:spcBef>
                <a:spcPts val="1600"/>
              </a:spcBef>
              <a:spcAft>
                <a:spcPts val="0"/>
              </a:spcAft>
              <a:buNone/>
              <a:defRPr>
                <a:solidFill>
                  <a:srgbClr val="425B76"/>
                </a:solidFill>
              </a:defRPr>
            </a:lvl8pPr>
            <a:lvl9pPr lvl="8" rtl="0">
              <a:spcBef>
                <a:spcPts val="1600"/>
              </a:spcBef>
              <a:spcAft>
                <a:spcPts val="1600"/>
              </a:spcAft>
              <a:buNone/>
              <a:defRPr>
                <a:solidFill>
                  <a:srgbClr val="425B76"/>
                </a:solidFill>
              </a:defRPr>
            </a:lvl9pPr>
          </a:lstStyle>
          <a:p/>
        </p:txBody>
      </p:sp>
      <p:pic>
        <p:nvPicPr>
          <p:cNvPr id="26" name="Google Shape;26;p5"/>
          <p:cNvPicPr preferRelativeResize="0"/>
          <p:nvPr/>
        </p:nvPicPr>
        <p:blipFill>
          <a:blip r:embed="rId2">
            <a:alphaModFix/>
          </a:blip>
          <a:stretch>
            <a:fillRect/>
          </a:stretch>
        </p:blipFill>
        <p:spPr>
          <a:xfrm>
            <a:off x="7720426" y="4504266"/>
            <a:ext cx="1291923" cy="501775"/>
          </a:xfrm>
          <a:prstGeom prst="rect">
            <a:avLst/>
          </a:prstGeom>
          <a:noFill/>
          <a:ln>
            <a:noFill/>
          </a:ln>
        </p:spPr>
      </p:pic>
      <p:sp>
        <p:nvSpPr>
          <p:cNvPr id="27" name="Google Shape;27;p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solidFill>
                  <a:srgbClr val="33475B"/>
                </a:solidFill>
                <a:latin typeface="Avenir"/>
                <a:ea typeface="Avenir"/>
                <a:cs typeface="Avenir"/>
                <a:sym typeface="Avenir"/>
              </a:defRPr>
            </a:lvl1pPr>
            <a:lvl2pPr lvl="1">
              <a:buNone/>
              <a:defRPr sz="1300">
                <a:solidFill>
                  <a:srgbClr val="33475B"/>
                </a:solidFill>
                <a:latin typeface="Avenir"/>
                <a:ea typeface="Avenir"/>
                <a:cs typeface="Avenir"/>
                <a:sym typeface="Avenir"/>
              </a:defRPr>
            </a:lvl2pPr>
            <a:lvl3pPr lvl="2">
              <a:buNone/>
              <a:defRPr sz="1300">
                <a:solidFill>
                  <a:srgbClr val="33475B"/>
                </a:solidFill>
                <a:latin typeface="Avenir"/>
                <a:ea typeface="Avenir"/>
                <a:cs typeface="Avenir"/>
                <a:sym typeface="Avenir"/>
              </a:defRPr>
            </a:lvl3pPr>
            <a:lvl4pPr lvl="3">
              <a:buNone/>
              <a:defRPr sz="1300">
                <a:solidFill>
                  <a:srgbClr val="33475B"/>
                </a:solidFill>
                <a:latin typeface="Avenir"/>
                <a:ea typeface="Avenir"/>
                <a:cs typeface="Avenir"/>
                <a:sym typeface="Avenir"/>
              </a:defRPr>
            </a:lvl4pPr>
            <a:lvl5pPr lvl="4">
              <a:buNone/>
              <a:defRPr sz="1300">
                <a:solidFill>
                  <a:srgbClr val="33475B"/>
                </a:solidFill>
                <a:latin typeface="Avenir"/>
                <a:ea typeface="Avenir"/>
                <a:cs typeface="Avenir"/>
                <a:sym typeface="Avenir"/>
              </a:defRPr>
            </a:lvl5pPr>
            <a:lvl6pPr lvl="5">
              <a:buNone/>
              <a:defRPr sz="1300">
                <a:solidFill>
                  <a:srgbClr val="33475B"/>
                </a:solidFill>
                <a:latin typeface="Avenir"/>
                <a:ea typeface="Avenir"/>
                <a:cs typeface="Avenir"/>
                <a:sym typeface="Avenir"/>
              </a:defRPr>
            </a:lvl6pPr>
            <a:lvl7pPr lvl="6">
              <a:buNone/>
              <a:defRPr sz="1300">
                <a:solidFill>
                  <a:srgbClr val="33475B"/>
                </a:solidFill>
                <a:latin typeface="Avenir"/>
                <a:ea typeface="Avenir"/>
                <a:cs typeface="Avenir"/>
                <a:sym typeface="Avenir"/>
              </a:defRPr>
            </a:lvl7pPr>
            <a:lvl8pPr lvl="7">
              <a:buNone/>
              <a:defRPr sz="1300">
                <a:solidFill>
                  <a:srgbClr val="33475B"/>
                </a:solidFill>
                <a:latin typeface="Avenir"/>
                <a:ea typeface="Avenir"/>
                <a:cs typeface="Avenir"/>
                <a:sym typeface="Avenir"/>
              </a:defRPr>
            </a:lvl8pPr>
            <a:lvl9pPr lvl="8">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w/ Left Aligned Header Dark">
  <p:cSld name="BLANK_1_1_1_1">
    <p:bg>
      <p:bgPr>
        <a:solidFill>
          <a:srgbClr val="33475B"/>
        </a:solidFill>
      </p:bgPr>
    </p:bg>
    <p:spTree>
      <p:nvGrpSpPr>
        <p:cNvPr id="257" name="Shape 257"/>
        <p:cNvGrpSpPr/>
        <p:nvPr/>
      </p:nvGrpSpPr>
      <p:grpSpPr>
        <a:xfrm>
          <a:off x="0" y="0"/>
          <a:ext cx="0" cy="0"/>
          <a:chOff x="0" y="0"/>
          <a:chExt cx="0" cy="0"/>
        </a:xfrm>
      </p:grpSpPr>
      <p:pic>
        <p:nvPicPr>
          <p:cNvPr id="258" name="Google Shape;258;p41"/>
          <p:cNvPicPr preferRelativeResize="0"/>
          <p:nvPr/>
        </p:nvPicPr>
        <p:blipFill>
          <a:blip r:embed="rId2">
            <a:alphaModFix/>
          </a:blip>
          <a:stretch>
            <a:fillRect/>
          </a:stretch>
        </p:blipFill>
        <p:spPr>
          <a:xfrm>
            <a:off x="8445565" y="4406521"/>
            <a:ext cx="666100" cy="707225"/>
          </a:xfrm>
          <a:prstGeom prst="rect">
            <a:avLst/>
          </a:prstGeom>
          <a:noFill/>
          <a:ln>
            <a:noFill/>
          </a:ln>
        </p:spPr>
      </p:pic>
      <p:sp>
        <p:nvSpPr>
          <p:cNvPr id="259" name="Google Shape;259;p41"/>
          <p:cNvSpPr txBox="1"/>
          <p:nvPr>
            <p:ph type="title"/>
          </p:nvPr>
        </p:nvSpPr>
        <p:spPr>
          <a:xfrm>
            <a:off x="545619" y="213361"/>
            <a:ext cx="5013900" cy="521100"/>
          </a:xfrm>
          <a:prstGeom prst="rect">
            <a:avLst/>
          </a:prstGeom>
        </p:spPr>
        <p:txBody>
          <a:bodyPr anchorCtr="0" anchor="t" bIns="91425" lIns="91425" spcFirstLastPara="1" rIns="91425" wrap="square" tIns="91425"/>
          <a:lstStyle>
            <a:lvl1pPr lvl="0" rtl="0">
              <a:spcBef>
                <a:spcPts val="0"/>
              </a:spcBef>
              <a:spcAft>
                <a:spcPts val="0"/>
              </a:spcAft>
              <a:buNone/>
              <a:defRPr>
                <a:solidFill>
                  <a:srgbClr val="FFFFFF"/>
                </a:solidFill>
              </a:defRPr>
            </a:lvl1pPr>
            <a:lvl2pPr lvl="1" rtl="0">
              <a:spcBef>
                <a:spcPts val="0"/>
              </a:spcBef>
              <a:spcAft>
                <a:spcPts val="0"/>
              </a:spcAft>
              <a:buNone/>
              <a:defRPr>
                <a:solidFill>
                  <a:srgbClr val="FFFFFF"/>
                </a:solidFill>
              </a:defRPr>
            </a:lvl2pPr>
            <a:lvl3pPr lvl="2" rtl="0">
              <a:spcBef>
                <a:spcPts val="0"/>
              </a:spcBef>
              <a:spcAft>
                <a:spcPts val="0"/>
              </a:spcAft>
              <a:buNone/>
              <a:defRPr>
                <a:solidFill>
                  <a:srgbClr val="FFFFFF"/>
                </a:solidFill>
              </a:defRPr>
            </a:lvl3pPr>
            <a:lvl4pPr lvl="3" rtl="0">
              <a:spcBef>
                <a:spcPts val="0"/>
              </a:spcBef>
              <a:spcAft>
                <a:spcPts val="0"/>
              </a:spcAft>
              <a:buNone/>
              <a:defRPr>
                <a:solidFill>
                  <a:srgbClr val="FFFFFF"/>
                </a:solidFill>
              </a:defRPr>
            </a:lvl4pPr>
            <a:lvl5pPr lvl="4" rtl="0">
              <a:spcBef>
                <a:spcPts val="0"/>
              </a:spcBef>
              <a:spcAft>
                <a:spcPts val="0"/>
              </a:spcAft>
              <a:buNone/>
              <a:defRPr>
                <a:solidFill>
                  <a:srgbClr val="FFFFFF"/>
                </a:solidFill>
              </a:defRPr>
            </a:lvl5pPr>
            <a:lvl6pPr lvl="5" rtl="0">
              <a:spcBef>
                <a:spcPts val="0"/>
              </a:spcBef>
              <a:spcAft>
                <a:spcPts val="0"/>
              </a:spcAft>
              <a:buNone/>
              <a:defRPr>
                <a:solidFill>
                  <a:srgbClr val="FFFFFF"/>
                </a:solidFill>
              </a:defRPr>
            </a:lvl6pPr>
            <a:lvl7pPr lvl="6" rtl="0">
              <a:spcBef>
                <a:spcPts val="0"/>
              </a:spcBef>
              <a:spcAft>
                <a:spcPts val="0"/>
              </a:spcAft>
              <a:buNone/>
              <a:defRPr>
                <a:solidFill>
                  <a:srgbClr val="FFFFFF"/>
                </a:solidFill>
              </a:defRPr>
            </a:lvl7pPr>
            <a:lvl8pPr lvl="7" rtl="0">
              <a:spcBef>
                <a:spcPts val="0"/>
              </a:spcBef>
              <a:spcAft>
                <a:spcPts val="0"/>
              </a:spcAft>
              <a:buNone/>
              <a:defRPr>
                <a:solidFill>
                  <a:srgbClr val="FFFFFF"/>
                </a:solidFill>
              </a:defRPr>
            </a:lvl8pPr>
            <a:lvl9pPr lvl="8" rtl="0">
              <a:spcBef>
                <a:spcPts val="0"/>
              </a:spcBef>
              <a:spcAft>
                <a:spcPts val="0"/>
              </a:spcAft>
              <a:buNone/>
              <a:defRPr>
                <a:solidFill>
                  <a:srgbClr val="FFFFFF"/>
                </a:solidFill>
              </a:defRPr>
            </a:lvl9pPr>
          </a:lstStyle>
          <a:p/>
        </p:txBody>
      </p:sp>
      <p:sp>
        <p:nvSpPr>
          <p:cNvPr id="260" name="Google Shape;260;p41"/>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solidFill>
                  <a:srgbClr val="33475B"/>
                </a:solidFill>
                <a:latin typeface="Avenir"/>
                <a:ea typeface="Avenir"/>
                <a:cs typeface="Avenir"/>
                <a:sym typeface="Avenir"/>
              </a:defRPr>
            </a:lvl1pPr>
            <a:lvl2pPr lvl="1">
              <a:buNone/>
              <a:defRPr sz="1300">
                <a:solidFill>
                  <a:srgbClr val="33475B"/>
                </a:solidFill>
                <a:latin typeface="Avenir"/>
                <a:ea typeface="Avenir"/>
                <a:cs typeface="Avenir"/>
                <a:sym typeface="Avenir"/>
              </a:defRPr>
            </a:lvl2pPr>
            <a:lvl3pPr lvl="2">
              <a:buNone/>
              <a:defRPr sz="1300">
                <a:solidFill>
                  <a:srgbClr val="33475B"/>
                </a:solidFill>
                <a:latin typeface="Avenir"/>
                <a:ea typeface="Avenir"/>
                <a:cs typeface="Avenir"/>
                <a:sym typeface="Avenir"/>
              </a:defRPr>
            </a:lvl3pPr>
            <a:lvl4pPr lvl="3">
              <a:buNone/>
              <a:defRPr sz="1300">
                <a:solidFill>
                  <a:srgbClr val="33475B"/>
                </a:solidFill>
                <a:latin typeface="Avenir"/>
                <a:ea typeface="Avenir"/>
                <a:cs typeface="Avenir"/>
                <a:sym typeface="Avenir"/>
              </a:defRPr>
            </a:lvl4pPr>
            <a:lvl5pPr lvl="4">
              <a:buNone/>
              <a:defRPr sz="1300">
                <a:solidFill>
                  <a:srgbClr val="33475B"/>
                </a:solidFill>
                <a:latin typeface="Avenir"/>
                <a:ea typeface="Avenir"/>
                <a:cs typeface="Avenir"/>
                <a:sym typeface="Avenir"/>
              </a:defRPr>
            </a:lvl5pPr>
            <a:lvl6pPr lvl="5">
              <a:buNone/>
              <a:defRPr sz="1300">
                <a:solidFill>
                  <a:srgbClr val="33475B"/>
                </a:solidFill>
                <a:latin typeface="Avenir"/>
                <a:ea typeface="Avenir"/>
                <a:cs typeface="Avenir"/>
                <a:sym typeface="Avenir"/>
              </a:defRPr>
            </a:lvl6pPr>
            <a:lvl7pPr lvl="6">
              <a:buNone/>
              <a:defRPr sz="1300">
                <a:solidFill>
                  <a:srgbClr val="33475B"/>
                </a:solidFill>
                <a:latin typeface="Avenir"/>
                <a:ea typeface="Avenir"/>
                <a:cs typeface="Avenir"/>
                <a:sym typeface="Avenir"/>
              </a:defRPr>
            </a:lvl7pPr>
            <a:lvl8pPr lvl="7">
              <a:buNone/>
              <a:defRPr sz="1300">
                <a:solidFill>
                  <a:srgbClr val="33475B"/>
                </a:solidFill>
                <a:latin typeface="Avenir"/>
                <a:ea typeface="Avenir"/>
                <a:cs typeface="Avenir"/>
                <a:sym typeface="Avenir"/>
              </a:defRPr>
            </a:lvl8pPr>
            <a:lvl9pPr lvl="8">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w/ Center Aligned Header Light">
  <p:cSld name="BLANK_1_1_1_1_1_1">
    <p:bg>
      <p:bgPr>
        <a:solidFill>
          <a:srgbClr val="FFFFFF"/>
        </a:solidFill>
      </p:bgPr>
    </p:bg>
    <p:spTree>
      <p:nvGrpSpPr>
        <p:cNvPr id="261" name="Shape 261"/>
        <p:cNvGrpSpPr/>
        <p:nvPr/>
      </p:nvGrpSpPr>
      <p:grpSpPr>
        <a:xfrm>
          <a:off x="0" y="0"/>
          <a:ext cx="0" cy="0"/>
          <a:chOff x="0" y="0"/>
          <a:chExt cx="0" cy="0"/>
        </a:xfrm>
      </p:grpSpPr>
      <p:pic>
        <p:nvPicPr>
          <p:cNvPr id="262" name="Google Shape;262;p42"/>
          <p:cNvPicPr preferRelativeResize="0"/>
          <p:nvPr/>
        </p:nvPicPr>
        <p:blipFill>
          <a:blip r:embed="rId2">
            <a:alphaModFix/>
          </a:blip>
          <a:stretch>
            <a:fillRect/>
          </a:stretch>
        </p:blipFill>
        <p:spPr>
          <a:xfrm>
            <a:off x="8445583" y="4482736"/>
            <a:ext cx="666100" cy="707213"/>
          </a:xfrm>
          <a:prstGeom prst="rect">
            <a:avLst/>
          </a:prstGeom>
          <a:noFill/>
          <a:ln>
            <a:noFill/>
          </a:ln>
        </p:spPr>
      </p:pic>
      <p:sp>
        <p:nvSpPr>
          <p:cNvPr id="263" name="Google Shape;263;p42"/>
          <p:cNvSpPr txBox="1"/>
          <p:nvPr>
            <p:ph type="title"/>
          </p:nvPr>
        </p:nvSpPr>
        <p:spPr>
          <a:xfrm>
            <a:off x="2065044" y="213361"/>
            <a:ext cx="5013900" cy="521100"/>
          </a:xfrm>
          <a:prstGeom prst="rect">
            <a:avLst/>
          </a:prstGeom>
        </p:spPr>
        <p:txBody>
          <a:bodyPr anchorCtr="0" anchor="t" bIns="91425" lIns="91425" spcFirstLastPara="1" rIns="91425" wrap="square" tIns="91425"/>
          <a:lstStyle>
            <a:lvl1pPr lvl="0" rtl="0" algn="ctr">
              <a:spcBef>
                <a:spcPts val="0"/>
              </a:spcBef>
              <a:spcAft>
                <a:spcPts val="0"/>
              </a:spcAft>
              <a:buNone/>
              <a:defRPr/>
            </a:lvl1pPr>
            <a:lvl2pPr lvl="1" rtl="0" algn="ctr">
              <a:spcBef>
                <a:spcPts val="0"/>
              </a:spcBef>
              <a:spcAft>
                <a:spcPts val="0"/>
              </a:spcAft>
              <a:buNone/>
              <a:defRPr/>
            </a:lvl2pPr>
            <a:lvl3pPr lvl="2" rtl="0" algn="ctr">
              <a:spcBef>
                <a:spcPts val="0"/>
              </a:spcBef>
              <a:spcAft>
                <a:spcPts val="0"/>
              </a:spcAft>
              <a:buNone/>
              <a:defRPr/>
            </a:lvl3pPr>
            <a:lvl4pPr lvl="3" rtl="0" algn="ctr">
              <a:spcBef>
                <a:spcPts val="0"/>
              </a:spcBef>
              <a:spcAft>
                <a:spcPts val="0"/>
              </a:spcAft>
              <a:buNone/>
              <a:defRPr/>
            </a:lvl4pPr>
            <a:lvl5pPr lvl="4" rtl="0" algn="ctr">
              <a:spcBef>
                <a:spcPts val="0"/>
              </a:spcBef>
              <a:spcAft>
                <a:spcPts val="0"/>
              </a:spcAft>
              <a:buNone/>
              <a:defRPr/>
            </a:lvl5pPr>
            <a:lvl6pPr lvl="5" rtl="0" algn="ctr">
              <a:spcBef>
                <a:spcPts val="0"/>
              </a:spcBef>
              <a:spcAft>
                <a:spcPts val="0"/>
              </a:spcAft>
              <a:buNone/>
              <a:defRPr/>
            </a:lvl6pPr>
            <a:lvl7pPr lvl="6" rtl="0" algn="ctr">
              <a:spcBef>
                <a:spcPts val="0"/>
              </a:spcBef>
              <a:spcAft>
                <a:spcPts val="0"/>
              </a:spcAft>
              <a:buNone/>
              <a:defRPr/>
            </a:lvl7pPr>
            <a:lvl8pPr lvl="7" rtl="0" algn="ctr">
              <a:spcBef>
                <a:spcPts val="0"/>
              </a:spcBef>
              <a:spcAft>
                <a:spcPts val="0"/>
              </a:spcAft>
              <a:buNone/>
              <a:defRPr/>
            </a:lvl8pPr>
            <a:lvl9pPr lvl="8" rtl="0" algn="ctr">
              <a:spcBef>
                <a:spcPts val="0"/>
              </a:spcBef>
              <a:spcAft>
                <a:spcPts val="0"/>
              </a:spcAft>
              <a:buNone/>
              <a:defRPr/>
            </a:lvl9pPr>
          </a:lstStyle>
          <a:p/>
        </p:txBody>
      </p:sp>
      <p:sp>
        <p:nvSpPr>
          <p:cNvPr id="264" name="Google Shape;264;p4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solidFill>
                  <a:srgbClr val="33475B"/>
                </a:solidFill>
                <a:latin typeface="Avenir"/>
                <a:ea typeface="Avenir"/>
                <a:cs typeface="Avenir"/>
                <a:sym typeface="Avenir"/>
              </a:defRPr>
            </a:lvl1pPr>
            <a:lvl2pPr lvl="1">
              <a:buNone/>
              <a:defRPr sz="1300">
                <a:solidFill>
                  <a:srgbClr val="33475B"/>
                </a:solidFill>
                <a:latin typeface="Avenir"/>
                <a:ea typeface="Avenir"/>
                <a:cs typeface="Avenir"/>
                <a:sym typeface="Avenir"/>
              </a:defRPr>
            </a:lvl2pPr>
            <a:lvl3pPr lvl="2">
              <a:buNone/>
              <a:defRPr sz="1300">
                <a:solidFill>
                  <a:srgbClr val="33475B"/>
                </a:solidFill>
                <a:latin typeface="Avenir"/>
                <a:ea typeface="Avenir"/>
                <a:cs typeface="Avenir"/>
                <a:sym typeface="Avenir"/>
              </a:defRPr>
            </a:lvl3pPr>
            <a:lvl4pPr lvl="3">
              <a:buNone/>
              <a:defRPr sz="1300">
                <a:solidFill>
                  <a:srgbClr val="33475B"/>
                </a:solidFill>
                <a:latin typeface="Avenir"/>
                <a:ea typeface="Avenir"/>
                <a:cs typeface="Avenir"/>
                <a:sym typeface="Avenir"/>
              </a:defRPr>
            </a:lvl4pPr>
            <a:lvl5pPr lvl="4">
              <a:buNone/>
              <a:defRPr sz="1300">
                <a:solidFill>
                  <a:srgbClr val="33475B"/>
                </a:solidFill>
                <a:latin typeface="Avenir"/>
                <a:ea typeface="Avenir"/>
                <a:cs typeface="Avenir"/>
                <a:sym typeface="Avenir"/>
              </a:defRPr>
            </a:lvl5pPr>
            <a:lvl6pPr lvl="5">
              <a:buNone/>
              <a:defRPr sz="1300">
                <a:solidFill>
                  <a:srgbClr val="33475B"/>
                </a:solidFill>
                <a:latin typeface="Avenir"/>
                <a:ea typeface="Avenir"/>
                <a:cs typeface="Avenir"/>
                <a:sym typeface="Avenir"/>
              </a:defRPr>
            </a:lvl6pPr>
            <a:lvl7pPr lvl="6">
              <a:buNone/>
              <a:defRPr sz="1300">
                <a:solidFill>
                  <a:srgbClr val="33475B"/>
                </a:solidFill>
                <a:latin typeface="Avenir"/>
                <a:ea typeface="Avenir"/>
                <a:cs typeface="Avenir"/>
                <a:sym typeface="Avenir"/>
              </a:defRPr>
            </a:lvl7pPr>
            <a:lvl8pPr lvl="7">
              <a:buNone/>
              <a:defRPr sz="1300">
                <a:solidFill>
                  <a:srgbClr val="33475B"/>
                </a:solidFill>
                <a:latin typeface="Avenir"/>
                <a:ea typeface="Avenir"/>
                <a:cs typeface="Avenir"/>
                <a:sym typeface="Avenir"/>
              </a:defRPr>
            </a:lvl8pPr>
            <a:lvl9pPr lvl="8">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w/ Center Aligned Header Dark">
  <p:cSld name="BLANK_1_1_1_1_1">
    <p:bg>
      <p:bgPr>
        <a:solidFill>
          <a:srgbClr val="33475B"/>
        </a:solidFill>
      </p:bgPr>
    </p:bg>
    <p:spTree>
      <p:nvGrpSpPr>
        <p:cNvPr id="265" name="Shape 265"/>
        <p:cNvGrpSpPr/>
        <p:nvPr/>
      </p:nvGrpSpPr>
      <p:grpSpPr>
        <a:xfrm>
          <a:off x="0" y="0"/>
          <a:ext cx="0" cy="0"/>
          <a:chOff x="0" y="0"/>
          <a:chExt cx="0" cy="0"/>
        </a:xfrm>
      </p:grpSpPr>
      <p:pic>
        <p:nvPicPr>
          <p:cNvPr id="266" name="Google Shape;266;p43"/>
          <p:cNvPicPr preferRelativeResize="0"/>
          <p:nvPr/>
        </p:nvPicPr>
        <p:blipFill>
          <a:blip r:embed="rId2">
            <a:alphaModFix/>
          </a:blip>
          <a:stretch>
            <a:fillRect/>
          </a:stretch>
        </p:blipFill>
        <p:spPr>
          <a:xfrm>
            <a:off x="8445565" y="4406521"/>
            <a:ext cx="666100" cy="707225"/>
          </a:xfrm>
          <a:prstGeom prst="rect">
            <a:avLst/>
          </a:prstGeom>
          <a:noFill/>
          <a:ln>
            <a:noFill/>
          </a:ln>
        </p:spPr>
      </p:pic>
      <p:sp>
        <p:nvSpPr>
          <p:cNvPr id="267" name="Google Shape;267;p43"/>
          <p:cNvSpPr txBox="1"/>
          <p:nvPr>
            <p:ph type="title"/>
          </p:nvPr>
        </p:nvSpPr>
        <p:spPr>
          <a:xfrm>
            <a:off x="2065044" y="213361"/>
            <a:ext cx="5013900" cy="521100"/>
          </a:xfrm>
          <a:prstGeom prst="rect">
            <a:avLst/>
          </a:prstGeom>
        </p:spPr>
        <p:txBody>
          <a:bodyPr anchorCtr="0" anchor="t" bIns="91425" lIns="91425" spcFirstLastPara="1" rIns="91425" wrap="square" tIns="91425"/>
          <a:lstStyle>
            <a:lvl1pPr lvl="0" rtl="0" algn="ctr">
              <a:spcBef>
                <a:spcPts val="0"/>
              </a:spcBef>
              <a:spcAft>
                <a:spcPts val="0"/>
              </a:spcAft>
              <a:buNone/>
              <a:defRPr>
                <a:solidFill>
                  <a:srgbClr val="FFFFFF"/>
                </a:solidFill>
              </a:defRPr>
            </a:lvl1pPr>
            <a:lvl2pPr lvl="1" rtl="0" algn="ctr">
              <a:spcBef>
                <a:spcPts val="0"/>
              </a:spcBef>
              <a:spcAft>
                <a:spcPts val="0"/>
              </a:spcAft>
              <a:buNone/>
              <a:defRPr>
                <a:solidFill>
                  <a:srgbClr val="FFFFFF"/>
                </a:solidFill>
              </a:defRPr>
            </a:lvl2pPr>
            <a:lvl3pPr lvl="2" rtl="0" algn="ctr">
              <a:spcBef>
                <a:spcPts val="0"/>
              </a:spcBef>
              <a:spcAft>
                <a:spcPts val="0"/>
              </a:spcAft>
              <a:buNone/>
              <a:defRPr>
                <a:solidFill>
                  <a:srgbClr val="FFFFFF"/>
                </a:solidFill>
              </a:defRPr>
            </a:lvl3pPr>
            <a:lvl4pPr lvl="3" rtl="0" algn="ctr">
              <a:spcBef>
                <a:spcPts val="0"/>
              </a:spcBef>
              <a:spcAft>
                <a:spcPts val="0"/>
              </a:spcAft>
              <a:buNone/>
              <a:defRPr>
                <a:solidFill>
                  <a:srgbClr val="FFFFFF"/>
                </a:solidFill>
              </a:defRPr>
            </a:lvl4pPr>
            <a:lvl5pPr lvl="4" rtl="0" algn="ctr">
              <a:spcBef>
                <a:spcPts val="0"/>
              </a:spcBef>
              <a:spcAft>
                <a:spcPts val="0"/>
              </a:spcAft>
              <a:buNone/>
              <a:defRPr>
                <a:solidFill>
                  <a:srgbClr val="FFFFFF"/>
                </a:solidFill>
              </a:defRPr>
            </a:lvl5pPr>
            <a:lvl6pPr lvl="5" rtl="0" algn="ctr">
              <a:spcBef>
                <a:spcPts val="0"/>
              </a:spcBef>
              <a:spcAft>
                <a:spcPts val="0"/>
              </a:spcAft>
              <a:buNone/>
              <a:defRPr>
                <a:solidFill>
                  <a:srgbClr val="FFFFFF"/>
                </a:solidFill>
              </a:defRPr>
            </a:lvl6pPr>
            <a:lvl7pPr lvl="6" rtl="0" algn="ctr">
              <a:spcBef>
                <a:spcPts val="0"/>
              </a:spcBef>
              <a:spcAft>
                <a:spcPts val="0"/>
              </a:spcAft>
              <a:buNone/>
              <a:defRPr>
                <a:solidFill>
                  <a:srgbClr val="FFFFFF"/>
                </a:solidFill>
              </a:defRPr>
            </a:lvl7pPr>
            <a:lvl8pPr lvl="7" rtl="0" algn="ctr">
              <a:spcBef>
                <a:spcPts val="0"/>
              </a:spcBef>
              <a:spcAft>
                <a:spcPts val="0"/>
              </a:spcAft>
              <a:buNone/>
              <a:defRPr>
                <a:solidFill>
                  <a:srgbClr val="FFFFFF"/>
                </a:solidFill>
              </a:defRPr>
            </a:lvl8pPr>
            <a:lvl9pPr lvl="8" rtl="0" algn="ctr">
              <a:spcBef>
                <a:spcPts val="0"/>
              </a:spcBef>
              <a:spcAft>
                <a:spcPts val="0"/>
              </a:spcAft>
              <a:buNone/>
              <a:defRPr>
                <a:solidFill>
                  <a:srgbClr val="FFFFFF"/>
                </a:solidFill>
              </a:defRPr>
            </a:lvl9pPr>
          </a:lstStyle>
          <a:p/>
        </p:txBody>
      </p:sp>
      <p:sp>
        <p:nvSpPr>
          <p:cNvPr id="268" name="Google Shape;268;p4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solidFill>
                  <a:srgbClr val="33475B"/>
                </a:solidFill>
                <a:latin typeface="Avenir"/>
                <a:ea typeface="Avenir"/>
                <a:cs typeface="Avenir"/>
                <a:sym typeface="Avenir"/>
              </a:defRPr>
            </a:lvl1pPr>
            <a:lvl2pPr lvl="1">
              <a:buNone/>
              <a:defRPr sz="1300">
                <a:solidFill>
                  <a:srgbClr val="33475B"/>
                </a:solidFill>
                <a:latin typeface="Avenir"/>
                <a:ea typeface="Avenir"/>
                <a:cs typeface="Avenir"/>
                <a:sym typeface="Avenir"/>
              </a:defRPr>
            </a:lvl2pPr>
            <a:lvl3pPr lvl="2">
              <a:buNone/>
              <a:defRPr sz="1300">
                <a:solidFill>
                  <a:srgbClr val="33475B"/>
                </a:solidFill>
                <a:latin typeface="Avenir"/>
                <a:ea typeface="Avenir"/>
                <a:cs typeface="Avenir"/>
                <a:sym typeface="Avenir"/>
              </a:defRPr>
            </a:lvl3pPr>
            <a:lvl4pPr lvl="3">
              <a:buNone/>
              <a:defRPr sz="1300">
                <a:solidFill>
                  <a:srgbClr val="33475B"/>
                </a:solidFill>
                <a:latin typeface="Avenir"/>
                <a:ea typeface="Avenir"/>
                <a:cs typeface="Avenir"/>
                <a:sym typeface="Avenir"/>
              </a:defRPr>
            </a:lvl4pPr>
            <a:lvl5pPr lvl="4">
              <a:buNone/>
              <a:defRPr sz="1300">
                <a:solidFill>
                  <a:srgbClr val="33475B"/>
                </a:solidFill>
                <a:latin typeface="Avenir"/>
                <a:ea typeface="Avenir"/>
                <a:cs typeface="Avenir"/>
                <a:sym typeface="Avenir"/>
              </a:defRPr>
            </a:lvl5pPr>
            <a:lvl6pPr lvl="5">
              <a:buNone/>
              <a:defRPr sz="1300">
                <a:solidFill>
                  <a:srgbClr val="33475B"/>
                </a:solidFill>
                <a:latin typeface="Avenir"/>
                <a:ea typeface="Avenir"/>
                <a:cs typeface="Avenir"/>
                <a:sym typeface="Avenir"/>
              </a:defRPr>
            </a:lvl6pPr>
            <a:lvl7pPr lvl="6">
              <a:buNone/>
              <a:defRPr sz="1300">
                <a:solidFill>
                  <a:srgbClr val="33475B"/>
                </a:solidFill>
                <a:latin typeface="Avenir"/>
                <a:ea typeface="Avenir"/>
                <a:cs typeface="Avenir"/>
                <a:sym typeface="Avenir"/>
              </a:defRPr>
            </a:lvl7pPr>
            <a:lvl8pPr lvl="7">
              <a:buNone/>
              <a:defRPr sz="1300">
                <a:solidFill>
                  <a:srgbClr val="33475B"/>
                </a:solidFill>
                <a:latin typeface="Avenir"/>
                <a:ea typeface="Avenir"/>
                <a:cs typeface="Avenir"/>
                <a:sym typeface="Avenir"/>
              </a:defRPr>
            </a:lvl8pPr>
            <a:lvl9pPr lvl="8">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w/ Left Aligned Header Gradient">
  <p:cSld name="BLANK_1_1_1_1_2">
    <p:bg>
      <p:bgPr>
        <a:gradFill>
          <a:gsLst>
            <a:gs pos="0">
              <a:srgbClr val="6A78D1"/>
            </a:gs>
            <a:gs pos="100000">
              <a:srgbClr val="00A4BD"/>
            </a:gs>
          </a:gsLst>
          <a:lin ang="18900732" scaled="0"/>
        </a:gradFill>
      </p:bgPr>
    </p:bg>
    <p:spTree>
      <p:nvGrpSpPr>
        <p:cNvPr id="269" name="Shape 269"/>
        <p:cNvGrpSpPr/>
        <p:nvPr/>
      </p:nvGrpSpPr>
      <p:grpSpPr>
        <a:xfrm>
          <a:off x="0" y="0"/>
          <a:ext cx="0" cy="0"/>
          <a:chOff x="0" y="0"/>
          <a:chExt cx="0" cy="0"/>
        </a:xfrm>
      </p:grpSpPr>
      <p:pic>
        <p:nvPicPr>
          <p:cNvPr id="270" name="Google Shape;270;p44"/>
          <p:cNvPicPr preferRelativeResize="0"/>
          <p:nvPr/>
        </p:nvPicPr>
        <p:blipFill>
          <a:blip r:embed="rId2">
            <a:alphaModFix/>
          </a:blip>
          <a:stretch>
            <a:fillRect/>
          </a:stretch>
        </p:blipFill>
        <p:spPr>
          <a:xfrm>
            <a:off x="8445565" y="4406521"/>
            <a:ext cx="666100" cy="707225"/>
          </a:xfrm>
          <a:prstGeom prst="rect">
            <a:avLst/>
          </a:prstGeom>
          <a:noFill/>
          <a:ln>
            <a:noFill/>
          </a:ln>
        </p:spPr>
      </p:pic>
      <p:sp>
        <p:nvSpPr>
          <p:cNvPr id="271" name="Google Shape;271;p44"/>
          <p:cNvSpPr txBox="1"/>
          <p:nvPr>
            <p:ph type="title"/>
          </p:nvPr>
        </p:nvSpPr>
        <p:spPr>
          <a:xfrm>
            <a:off x="545619" y="213361"/>
            <a:ext cx="5013900" cy="521100"/>
          </a:xfrm>
          <a:prstGeom prst="rect">
            <a:avLst/>
          </a:prstGeom>
        </p:spPr>
        <p:txBody>
          <a:bodyPr anchorCtr="0" anchor="t" bIns="91425" lIns="91425" spcFirstLastPara="1" rIns="91425" wrap="square" tIns="91425"/>
          <a:lstStyle>
            <a:lvl1pPr lvl="0" rtl="0">
              <a:spcBef>
                <a:spcPts val="0"/>
              </a:spcBef>
              <a:spcAft>
                <a:spcPts val="0"/>
              </a:spcAft>
              <a:buNone/>
              <a:defRPr>
                <a:solidFill>
                  <a:srgbClr val="FFFFFF"/>
                </a:solidFill>
              </a:defRPr>
            </a:lvl1pPr>
            <a:lvl2pPr lvl="1" rtl="0">
              <a:spcBef>
                <a:spcPts val="0"/>
              </a:spcBef>
              <a:spcAft>
                <a:spcPts val="0"/>
              </a:spcAft>
              <a:buNone/>
              <a:defRPr>
                <a:solidFill>
                  <a:srgbClr val="FFFFFF"/>
                </a:solidFill>
              </a:defRPr>
            </a:lvl2pPr>
            <a:lvl3pPr lvl="2" rtl="0">
              <a:spcBef>
                <a:spcPts val="0"/>
              </a:spcBef>
              <a:spcAft>
                <a:spcPts val="0"/>
              </a:spcAft>
              <a:buNone/>
              <a:defRPr>
                <a:solidFill>
                  <a:srgbClr val="FFFFFF"/>
                </a:solidFill>
              </a:defRPr>
            </a:lvl3pPr>
            <a:lvl4pPr lvl="3" rtl="0">
              <a:spcBef>
                <a:spcPts val="0"/>
              </a:spcBef>
              <a:spcAft>
                <a:spcPts val="0"/>
              </a:spcAft>
              <a:buNone/>
              <a:defRPr>
                <a:solidFill>
                  <a:srgbClr val="FFFFFF"/>
                </a:solidFill>
              </a:defRPr>
            </a:lvl4pPr>
            <a:lvl5pPr lvl="4" rtl="0">
              <a:spcBef>
                <a:spcPts val="0"/>
              </a:spcBef>
              <a:spcAft>
                <a:spcPts val="0"/>
              </a:spcAft>
              <a:buNone/>
              <a:defRPr>
                <a:solidFill>
                  <a:srgbClr val="FFFFFF"/>
                </a:solidFill>
              </a:defRPr>
            </a:lvl5pPr>
            <a:lvl6pPr lvl="5" rtl="0">
              <a:spcBef>
                <a:spcPts val="0"/>
              </a:spcBef>
              <a:spcAft>
                <a:spcPts val="0"/>
              </a:spcAft>
              <a:buNone/>
              <a:defRPr>
                <a:solidFill>
                  <a:srgbClr val="FFFFFF"/>
                </a:solidFill>
              </a:defRPr>
            </a:lvl6pPr>
            <a:lvl7pPr lvl="6" rtl="0">
              <a:spcBef>
                <a:spcPts val="0"/>
              </a:spcBef>
              <a:spcAft>
                <a:spcPts val="0"/>
              </a:spcAft>
              <a:buNone/>
              <a:defRPr>
                <a:solidFill>
                  <a:srgbClr val="FFFFFF"/>
                </a:solidFill>
              </a:defRPr>
            </a:lvl7pPr>
            <a:lvl8pPr lvl="7" rtl="0">
              <a:spcBef>
                <a:spcPts val="0"/>
              </a:spcBef>
              <a:spcAft>
                <a:spcPts val="0"/>
              </a:spcAft>
              <a:buNone/>
              <a:defRPr>
                <a:solidFill>
                  <a:srgbClr val="FFFFFF"/>
                </a:solidFill>
              </a:defRPr>
            </a:lvl8pPr>
            <a:lvl9pPr lvl="8" rtl="0">
              <a:spcBef>
                <a:spcPts val="0"/>
              </a:spcBef>
              <a:spcAft>
                <a:spcPts val="0"/>
              </a:spcAft>
              <a:buNone/>
              <a:defRPr>
                <a:solidFill>
                  <a:srgbClr val="FFFFFF"/>
                </a:solidFill>
              </a:defRPr>
            </a:lvl9pPr>
          </a:lstStyle>
          <a:p/>
        </p:txBody>
      </p:sp>
      <p:sp>
        <p:nvSpPr>
          <p:cNvPr id="272" name="Google Shape;272;p4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solidFill>
                  <a:srgbClr val="33475B"/>
                </a:solidFill>
                <a:latin typeface="Avenir"/>
                <a:ea typeface="Avenir"/>
                <a:cs typeface="Avenir"/>
                <a:sym typeface="Avenir"/>
              </a:defRPr>
            </a:lvl1pPr>
            <a:lvl2pPr lvl="1">
              <a:buNone/>
              <a:defRPr sz="1300">
                <a:solidFill>
                  <a:srgbClr val="33475B"/>
                </a:solidFill>
                <a:latin typeface="Avenir"/>
                <a:ea typeface="Avenir"/>
                <a:cs typeface="Avenir"/>
                <a:sym typeface="Avenir"/>
              </a:defRPr>
            </a:lvl2pPr>
            <a:lvl3pPr lvl="2">
              <a:buNone/>
              <a:defRPr sz="1300">
                <a:solidFill>
                  <a:srgbClr val="33475B"/>
                </a:solidFill>
                <a:latin typeface="Avenir"/>
                <a:ea typeface="Avenir"/>
                <a:cs typeface="Avenir"/>
                <a:sym typeface="Avenir"/>
              </a:defRPr>
            </a:lvl3pPr>
            <a:lvl4pPr lvl="3">
              <a:buNone/>
              <a:defRPr sz="1300">
                <a:solidFill>
                  <a:srgbClr val="33475B"/>
                </a:solidFill>
                <a:latin typeface="Avenir"/>
                <a:ea typeface="Avenir"/>
                <a:cs typeface="Avenir"/>
                <a:sym typeface="Avenir"/>
              </a:defRPr>
            </a:lvl4pPr>
            <a:lvl5pPr lvl="4">
              <a:buNone/>
              <a:defRPr sz="1300">
                <a:solidFill>
                  <a:srgbClr val="33475B"/>
                </a:solidFill>
                <a:latin typeface="Avenir"/>
                <a:ea typeface="Avenir"/>
                <a:cs typeface="Avenir"/>
                <a:sym typeface="Avenir"/>
              </a:defRPr>
            </a:lvl5pPr>
            <a:lvl6pPr lvl="5">
              <a:buNone/>
              <a:defRPr sz="1300">
                <a:solidFill>
                  <a:srgbClr val="33475B"/>
                </a:solidFill>
                <a:latin typeface="Avenir"/>
                <a:ea typeface="Avenir"/>
                <a:cs typeface="Avenir"/>
                <a:sym typeface="Avenir"/>
              </a:defRPr>
            </a:lvl6pPr>
            <a:lvl7pPr lvl="6">
              <a:buNone/>
              <a:defRPr sz="1300">
                <a:solidFill>
                  <a:srgbClr val="33475B"/>
                </a:solidFill>
                <a:latin typeface="Avenir"/>
                <a:ea typeface="Avenir"/>
                <a:cs typeface="Avenir"/>
                <a:sym typeface="Avenir"/>
              </a:defRPr>
            </a:lvl7pPr>
            <a:lvl8pPr lvl="7">
              <a:buNone/>
              <a:defRPr sz="1300">
                <a:solidFill>
                  <a:srgbClr val="33475B"/>
                </a:solidFill>
                <a:latin typeface="Avenir"/>
                <a:ea typeface="Avenir"/>
                <a:cs typeface="Avenir"/>
                <a:sym typeface="Avenir"/>
              </a:defRPr>
            </a:lvl8pPr>
            <a:lvl9pPr lvl="8">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w/ Center Aligned Header Gradient">
  <p:cSld name="BLANK_1_1_1_1_1_2">
    <p:bg>
      <p:bgPr>
        <a:gradFill>
          <a:gsLst>
            <a:gs pos="0">
              <a:srgbClr val="00A4BD"/>
            </a:gs>
            <a:gs pos="100000">
              <a:srgbClr val="6A78D1"/>
            </a:gs>
          </a:gsLst>
          <a:lin ang="8099331" scaled="0"/>
        </a:gradFill>
      </p:bgPr>
    </p:bg>
    <p:spTree>
      <p:nvGrpSpPr>
        <p:cNvPr id="273" name="Shape 273"/>
        <p:cNvGrpSpPr/>
        <p:nvPr/>
      </p:nvGrpSpPr>
      <p:grpSpPr>
        <a:xfrm>
          <a:off x="0" y="0"/>
          <a:ext cx="0" cy="0"/>
          <a:chOff x="0" y="0"/>
          <a:chExt cx="0" cy="0"/>
        </a:xfrm>
      </p:grpSpPr>
      <p:pic>
        <p:nvPicPr>
          <p:cNvPr id="274" name="Google Shape;274;p45"/>
          <p:cNvPicPr preferRelativeResize="0"/>
          <p:nvPr/>
        </p:nvPicPr>
        <p:blipFill>
          <a:blip r:embed="rId2">
            <a:alphaModFix/>
          </a:blip>
          <a:stretch>
            <a:fillRect/>
          </a:stretch>
        </p:blipFill>
        <p:spPr>
          <a:xfrm>
            <a:off x="8445565" y="4406521"/>
            <a:ext cx="666100" cy="707225"/>
          </a:xfrm>
          <a:prstGeom prst="rect">
            <a:avLst/>
          </a:prstGeom>
          <a:noFill/>
          <a:ln>
            <a:noFill/>
          </a:ln>
        </p:spPr>
      </p:pic>
      <p:sp>
        <p:nvSpPr>
          <p:cNvPr id="275" name="Google Shape;275;p45"/>
          <p:cNvSpPr txBox="1"/>
          <p:nvPr>
            <p:ph type="title"/>
          </p:nvPr>
        </p:nvSpPr>
        <p:spPr>
          <a:xfrm>
            <a:off x="2065044" y="213361"/>
            <a:ext cx="5013900" cy="521100"/>
          </a:xfrm>
          <a:prstGeom prst="rect">
            <a:avLst/>
          </a:prstGeom>
        </p:spPr>
        <p:txBody>
          <a:bodyPr anchorCtr="0" anchor="t" bIns="91425" lIns="91425" spcFirstLastPara="1" rIns="91425" wrap="square" tIns="91425"/>
          <a:lstStyle>
            <a:lvl1pPr lvl="0" rtl="0" algn="ctr">
              <a:spcBef>
                <a:spcPts val="0"/>
              </a:spcBef>
              <a:spcAft>
                <a:spcPts val="0"/>
              </a:spcAft>
              <a:buNone/>
              <a:defRPr>
                <a:solidFill>
                  <a:srgbClr val="FFFFFF"/>
                </a:solidFill>
              </a:defRPr>
            </a:lvl1pPr>
            <a:lvl2pPr lvl="1" rtl="0" algn="ctr">
              <a:spcBef>
                <a:spcPts val="0"/>
              </a:spcBef>
              <a:spcAft>
                <a:spcPts val="0"/>
              </a:spcAft>
              <a:buNone/>
              <a:defRPr>
                <a:solidFill>
                  <a:srgbClr val="FFFFFF"/>
                </a:solidFill>
              </a:defRPr>
            </a:lvl2pPr>
            <a:lvl3pPr lvl="2" rtl="0" algn="ctr">
              <a:spcBef>
                <a:spcPts val="0"/>
              </a:spcBef>
              <a:spcAft>
                <a:spcPts val="0"/>
              </a:spcAft>
              <a:buNone/>
              <a:defRPr>
                <a:solidFill>
                  <a:srgbClr val="FFFFFF"/>
                </a:solidFill>
              </a:defRPr>
            </a:lvl3pPr>
            <a:lvl4pPr lvl="3" rtl="0" algn="ctr">
              <a:spcBef>
                <a:spcPts val="0"/>
              </a:spcBef>
              <a:spcAft>
                <a:spcPts val="0"/>
              </a:spcAft>
              <a:buNone/>
              <a:defRPr>
                <a:solidFill>
                  <a:srgbClr val="FFFFFF"/>
                </a:solidFill>
              </a:defRPr>
            </a:lvl4pPr>
            <a:lvl5pPr lvl="4" rtl="0" algn="ctr">
              <a:spcBef>
                <a:spcPts val="0"/>
              </a:spcBef>
              <a:spcAft>
                <a:spcPts val="0"/>
              </a:spcAft>
              <a:buNone/>
              <a:defRPr>
                <a:solidFill>
                  <a:srgbClr val="FFFFFF"/>
                </a:solidFill>
              </a:defRPr>
            </a:lvl5pPr>
            <a:lvl6pPr lvl="5" rtl="0" algn="ctr">
              <a:spcBef>
                <a:spcPts val="0"/>
              </a:spcBef>
              <a:spcAft>
                <a:spcPts val="0"/>
              </a:spcAft>
              <a:buNone/>
              <a:defRPr>
                <a:solidFill>
                  <a:srgbClr val="FFFFFF"/>
                </a:solidFill>
              </a:defRPr>
            </a:lvl6pPr>
            <a:lvl7pPr lvl="6" rtl="0" algn="ctr">
              <a:spcBef>
                <a:spcPts val="0"/>
              </a:spcBef>
              <a:spcAft>
                <a:spcPts val="0"/>
              </a:spcAft>
              <a:buNone/>
              <a:defRPr>
                <a:solidFill>
                  <a:srgbClr val="FFFFFF"/>
                </a:solidFill>
              </a:defRPr>
            </a:lvl7pPr>
            <a:lvl8pPr lvl="7" rtl="0" algn="ctr">
              <a:spcBef>
                <a:spcPts val="0"/>
              </a:spcBef>
              <a:spcAft>
                <a:spcPts val="0"/>
              </a:spcAft>
              <a:buNone/>
              <a:defRPr>
                <a:solidFill>
                  <a:srgbClr val="FFFFFF"/>
                </a:solidFill>
              </a:defRPr>
            </a:lvl8pPr>
            <a:lvl9pPr lvl="8" rtl="0" algn="ctr">
              <a:spcBef>
                <a:spcPts val="0"/>
              </a:spcBef>
              <a:spcAft>
                <a:spcPts val="0"/>
              </a:spcAft>
              <a:buNone/>
              <a:defRPr>
                <a:solidFill>
                  <a:srgbClr val="FFFFFF"/>
                </a:solidFill>
              </a:defRPr>
            </a:lvl9pPr>
          </a:lstStyle>
          <a:p/>
        </p:txBody>
      </p:sp>
      <p:sp>
        <p:nvSpPr>
          <p:cNvPr id="276" name="Google Shape;276;p4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solidFill>
                  <a:srgbClr val="33475B"/>
                </a:solidFill>
                <a:latin typeface="Avenir"/>
                <a:ea typeface="Avenir"/>
                <a:cs typeface="Avenir"/>
                <a:sym typeface="Avenir"/>
              </a:defRPr>
            </a:lvl1pPr>
            <a:lvl2pPr lvl="1">
              <a:buNone/>
              <a:defRPr sz="1300">
                <a:solidFill>
                  <a:srgbClr val="33475B"/>
                </a:solidFill>
                <a:latin typeface="Avenir"/>
                <a:ea typeface="Avenir"/>
                <a:cs typeface="Avenir"/>
                <a:sym typeface="Avenir"/>
              </a:defRPr>
            </a:lvl2pPr>
            <a:lvl3pPr lvl="2">
              <a:buNone/>
              <a:defRPr sz="1300">
                <a:solidFill>
                  <a:srgbClr val="33475B"/>
                </a:solidFill>
                <a:latin typeface="Avenir"/>
                <a:ea typeface="Avenir"/>
                <a:cs typeface="Avenir"/>
                <a:sym typeface="Avenir"/>
              </a:defRPr>
            </a:lvl3pPr>
            <a:lvl4pPr lvl="3">
              <a:buNone/>
              <a:defRPr sz="1300">
                <a:solidFill>
                  <a:srgbClr val="33475B"/>
                </a:solidFill>
                <a:latin typeface="Avenir"/>
                <a:ea typeface="Avenir"/>
                <a:cs typeface="Avenir"/>
                <a:sym typeface="Avenir"/>
              </a:defRPr>
            </a:lvl4pPr>
            <a:lvl5pPr lvl="4">
              <a:buNone/>
              <a:defRPr sz="1300">
                <a:solidFill>
                  <a:srgbClr val="33475B"/>
                </a:solidFill>
                <a:latin typeface="Avenir"/>
                <a:ea typeface="Avenir"/>
                <a:cs typeface="Avenir"/>
                <a:sym typeface="Avenir"/>
              </a:defRPr>
            </a:lvl5pPr>
            <a:lvl6pPr lvl="5">
              <a:buNone/>
              <a:defRPr sz="1300">
                <a:solidFill>
                  <a:srgbClr val="33475B"/>
                </a:solidFill>
                <a:latin typeface="Avenir"/>
                <a:ea typeface="Avenir"/>
                <a:cs typeface="Avenir"/>
                <a:sym typeface="Avenir"/>
              </a:defRPr>
            </a:lvl6pPr>
            <a:lvl7pPr lvl="6">
              <a:buNone/>
              <a:defRPr sz="1300">
                <a:solidFill>
                  <a:srgbClr val="33475B"/>
                </a:solidFill>
                <a:latin typeface="Avenir"/>
                <a:ea typeface="Avenir"/>
                <a:cs typeface="Avenir"/>
                <a:sym typeface="Avenir"/>
              </a:defRPr>
            </a:lvl7pPr>
            <a:lvl8pPr lvl="7">
              <a:buNone/>
              <a:defRPr sz="1300">
                <a:solidFill>
                  <a:srgbClr val="33475B"/>
                </a:solidFill>
                <a:latin typeface="Avenir"/>
                <a:ea typeface="Avenir"/>
                <a:cs typeface="Avenir"/>
                <a:sym typeface="Avenir"/>
              </a:defRPr>
            </a:lvl8pPr>
            <a:lvl9pPr lvl="8">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2">
  <p:cSld name="BLANK_3">
    <p:bg>
      <p:bgPr>
        <a:gradFill>
          <a:gsLst>
            <a:gs pos="0">
              <a:srgbClr val="F2545B"/>
            </a:gs>
            <a:gs pos="100000">
              <a:srgbClr val="FF7A59"/>
            </a:gs>
          </a:gsLst>
          <a:lin ang="18900044" scaled="0"/>
        </a:gradFill>
      </p:bgPr>
    </p:bg>
    <p:spTree>
      <p:nvGrpSpPr>
        <p:cNvPr id="277" name="Shape 277"/>
        <p:cNvGrpSpPr/>
        <p:nvPr/>
      </p:nvGrpSpPr>
      <p:grpSpPr>
        <a:xfrm>
          <a:off x="0" y="0"/>
          <a:ext cx="0" cy="0"/>
          <a:chOff x="0" y="0"/>
          <a:chExt cx="0" cy="0"/>
        </a:xfrm>
      </p:grpSpPr>
      <p:sp>
        <p:nvSpPr>
          <p:cNvPr id="278" name="Google Shape;278;p4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279" name="Google Shape;279;p46"/>
          <p:cNvPicPr preferRelativeResize="0"/>
          <p:nvPr/>
        </p:nvPicPr>
        <p:blipFill>
          <a:blip r:embed="rId2">
            <a:alphaModFix/>
          </a:blip>
          <a:stretch>
            <a:fillRect/>
          </a:stretch>
        </p:blipFill>
        <p:spPr>
          <a:xfrm>
            <a:off x="-493050" y="-497050"/>
            <a:ext cx="10489800" cy="6996700"/>
          </a:xfrm>
          <a:prstGeom prst="rect">
            <a:avLst/>
          </a:prstGeom>
          <a:noFill/>
          <a:ln>
            <a:noFill/>
          </a:ln>
        </p:spPr>
      </p:pic>
      <p:sp>
        <p:nvSpPr>
          <p:cNvPr id="280" name="Google Shape;280;p46"/>
          <p:cNvSpPr txBox="1"/>
          <p:nvPr/>
        </p:nvSpPr>
        <p:spPr>
          <a:xfrm>
            <a:off x="1647900" y="2120388"/>
            <a:ext cx="5848200" cy="90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5500">
                <a:solidFill>
                  <a:srgbClr val="FFFFFF"/>
                </a:solidFill>
                <a:latin typeface="Avenir"/>
                <a:ea typeface="Avenir"/>
                <a:cs typeface="Avenir"/>
                <a:sym typeface="Avenir"/>
              </a:rPr>
              <a:t>Thank you</a:t>
            </a:r>
            <a:endParaRPr b="1" sz="5500">
              <a:solidFill>
                <a:srgbClr val="FFFFFF"/>
              </a:solidFill>
              <a:latin typeface="Avenir"/>
              <a:ea typeface="Avenir"/>
              <a:cs typeface="Avenir"/>
              <a:sym typeface="Avenir"/>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2 1">
  <p:cSld name="BLANK_3_1">
    <p:bg>
      <p:bgPr>
        <a:solidFill>
          <a:srgbClr val="EEEEEE"/>
        </a:solidFill>
      </p:bgPr>
    </p:bg>
    <p:spTree>
      <p:nvGrpSpPr>
        <p:cNvPr id="281" name="Shape 281"/>
        <p:cNvGrpSpPr/>
        <p:nvPr/>
      </p:nvGrpSpPr>
      <p:grpSpPr>
        <a:xfrm>
          <a:off x="0" y="0"/>
          <a:ext cx="0" cy="0"/>
          <a:chOff x="0" y="0"/>
          <a:chExt cx="0" cy="0"/>
        </a:xfrm>
      </p:grpSpPr>
      <p:sp>
        <p:nvSpPr>
          <p:cNvPr id="282" name="Google Shape;282;p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83" name="Google Shape;283;p47"/>
          <p:cNvSpPr txBox="1"/>
          <p:nvPr/>
        </p:nvSpPr>
        <p:spPr>
          <a:xfrm>
            <a:off x="1647900" y="2120388"/>
            <a:ext cx="5848200" cy="90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5500">
                <a:solidFill>
                  <a:srgbClr val="33475B"/>
                </a:solidFill>
                <a:latin typeface="Avenir"/>
                <a:ea typeface="Avenir"/>
                <a:cs typeface="Avenir"/>
                <a:sym typeface="Avenir"/>
              </a:rPr>
              <a:t>Thank you</a:t>
            </a:r>
            <a:endParaRPr b="1" sz="5500">
              <a:solidFill>
                <a:srgbClr val="33475B"/>
              </a:solidFill>
              <a:latin typeface="Avenir"/>
              <a:ea typeface="Avenir"/>
              <a:cs typeface="Avenir"/>
              <a:sym typeface="Avenir"/>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lt2"/>
        </a:solidFill>
      </p:bgPr>
    </p:bg>
    <p:spTree>
      <p:nvGrpSpPr>
        <p:cNvPr id="288" name="Shape 288"/>
        <p:cNvGrpSpPr/>
        <p:nvPr/>
      </p:nvGrpSpPr>
      <p:grpSpPr>
        <a:xfrm>
          <a:off x="0" y="0"/>
          <a:ext cx="0" cy="0"/>
          <a:chOff x="0" y="0"/>
          <a:chExt cx="0" cy="0"/>
        </a:xfrm>
      </p:grpSpPr>
      <p:sp>
        <p:nvSpPr>
          <p:cNvPr id="289" name="Google Shape;289;p49"/>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90" name="Google Shape;290;p49"/>
          <p:cNvGrpSpPr/>
          <p:nvPr/>
        </p:nvGrpSpPr>
        <p:grpSpPr>
          <a:xfrm>
            <a:off x="830392" y="1191256"/>
            <a:ext cx="745763" cy="45826"/>
            <a:chOff x="4580561" y="2589004"/>
            <a:chExt cx="1064464" cy="25200"/>
          </a:xfrm>
        </p:grpSpPr>
        <p:sp>
          <p:nvSpPr>
            <p:cNvPr id="291" name="Google Shape;291;p4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4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93" name="Google Shape;293;p49"/>
          <p:cNvSpPr txBox="1"/>
          <p:nvPr>
            <p:ph type="ctrTitle"/>
          </p:nvPr>
        </p:nvSpPr>
        <p:spPr>
          <a:xfrm>
            <a:off x="729450" y="1322450"/>
            <a:ext cx="7688100" cy="1664700"/>
          </a:xfrm>
          <a:prstGeom prst="rect">
            <a:avLst/>
          </a:prstGeom>
        </p:spPr>
        <p:txBody>
          <a:bodyPr anchorCtr="0" anchor="t" bIns="91425" lIns="91425" spcFirstLastPara="1" rIns="91425" wrap="square" tIns="91425"/>
          <a:lstStyle>
            <a:lvl1pPr lvl="0" rtl="0">
              <a:spcBef>
                <a:spcPts val="0"/>
              </a:spcBef>
              <a:spcAft>
                <a:spcPts val="0"/>
              </a:spcAft>
              <a:buClr>
                <a:schemeClr val="dk2"/>
              </a:buClr>
              <a:buSzPts val="4200"/>
              <a:buNone/>
              <a:defRPr sz="4200">
                <a:solidFill>
                  <a:schemeClr val="dk2"/>
                </a:solidFill>
              </a:defRPr>
            </a:lvl1pPr>
            <a:lvl2pPr lvl="1" rtl="0">
              <a:spcBef>
                <a:spcPts val="0"/>
              </a:spcBef>
              <a:spcAft>
                <a:spcPts val="0"/>
              </a:spcAft>
              <a:buClr>
                <a:schemeClr val="dk2"/>
              </a:buClr>
              <a:buSzPts val="4200"/>
              <a:buNone/>
              <a:defRPr sz="4200">
                <a:solidFill>
                  <a:schemeClr val="dk2"/>
                </a:solidFill>
              </a:defRPr>
            </a:lvl2pPr>
            <a:lvl3pPr lvl="2" rtl="0">
              <a:spcBef>
                <a:spcPts val="0"/>
              </a:spcBef>
              <a:spcAft>
                <a:spcPts val="0"/>
              </a:spcAft>
              <a:buClr>
                <a:schemeClr val="dk2"/>
              </a:buClr>
              <a:buSzPts val="4200"/>
              <a:buNone/>
              <a:defRPr sz="4200">
                <a:solidFill>
                  <a:schemeClr val="dk2"/>
                </a:solidFill>
              </a:defRPr>
            </a:lvl3pPr>
            <a:lvl4pPr lvl="3" rtl="0">
              <a:spcBef>
                <a:spcPts val="0"/>
              </a:spcBef>
              <a:spcAft>
                <a:spcPts val="0"/>
              </a:spcAft>
              <a:buClr>
                <a:schemeClr val="dk2"/>
              </a:buClr>
              <a:buSzPts val="4200"/>
              <a:buNone/>
              <a:defRPr sz="4200">
                <a:solidFill>
                  <a:schemeClr val="dk2"/>
                </a:solidFill>
              </a:defRPr>
            </a:lvl4pPr>
            <a:lvl5pPr lvl="4" rtl="0">
              <a:spcBef>
                <a:spcPts val="0"/>
              </a:spcBef>
              <a:spcAft>
                <a:spcPts val="0"/>
              </a:spcAft>
              <a:buClr>
                <a:schemeClr val="dk2"/>
              </a:buClr>
              <a:buSzPts val="4200"/>
              <a:buNone/>
              <a:defRPr sz="4200">
                <a:solidFill>
                  <a:schemeClr val="dk2"/>
                </a:solidFill>
              </a:defRPr>
            </a:lvl5pPr>
            <a:lvl6pPr lvl="5" rtl="0">
              <a:spcBef>
                <a:spcPts val="0"/>
              </a:spcBef>
              <a:spcAft>
                <a:spcPts val="0"/>
              </a:spcAft>
              <a:buClr>
                <a:schemeClr val="dk2"/>
              </a:buClr>
              <a:buSzPts val="4200"/>
              <a:buNone/>
              <a:defRPr sz="4200">
                <a:solidFill>
                  <a:schemeClr val="dk2"/>
                </a:solidFill>
              </a:defRPr>
            </a:lvl6pPr>
            <a:lvl7pPr lvl="6" rtl="0">
              <a:spcBef>
                <a:spcPts val="0"/>
              </a:spcBef>
              <a:spcAft>
                <a:spcPts val="0"/>
              </a:spcAft>
              <a:buClr>
                <a:schemeClr val="dk2"/>
              </a:buClr>
              <a:buSzPts val="4200"/>
              <a:buNone/>
              <a:defRPr sz="4200">
                <a:solidFill>
                  <a:schemeClr val="dk2"/>
                </a:solidFill>
              </a:defRPr>
            </a:lvl7pPr>
            <a:lvl8pPr lvl="7" rtl="0">
              <a:spcBef>
                <a:spcPts val="0"/>
              </a:spcBef>
              <a:spcAft>
                <a:spcPts val="0"/>
              </a:spcAft>
              <a:buClr>
                <a:schemeClr val="dk2"/>
              </a:buClr>
              <a:buSzPts val="4200"/>
              <a:buNone/>
              <a:defRPr sz="4200">
                <a:solidFill>
                  <a:schemeClr val="dk2"/>
                </a:solidFill>
              </a:defRPr>
            </a:lvl8pPr>
            <a:lvl9pPr lvl="8" rtl="0">
              <a:spcBef>
                <a:spcPts val="0"/>
              </a:spcBef>
              <a:spcAft>
                <a:spcPts val="0"/>
              </a:spcAft>
              <a:buClr>
                <a:schemeClr val="dk2"/>
              </a:buClr>
              <a:buSzPts val="4200"/>
              <a:buNone/>
              <a:defRPr sz="4200">
                <a:solidFill>
                  <a:schemeClr val="dk2"/>
                </a:solidFill>
              </a:defRPr>
            </a:lvl9pPr>
          </a:lstStyle>
          <a:p/>
        </p:txBody>
      </p:sp>
      <p:sp>
        <p:nvSpPr>
          <p:cNvPr id="294" name="Google Shape;294;p49"/>
          <p:cNvSpPr txBox="1"/>
          <p:nvPr>
            <p:ph idx="1" type="subTitle"/>
          </p:nvPr>
        </p:nvSpPr>
        <p:spPr>
          <a:xfrm>
            <a:off x="729627" y="3172900"/>
            <a:ext cx="7688100" cy="541200"/>
          </a:xfrm>
          <a:prstGeom prst="rect">
            <a:avLst/>
          </a:prstGeom>
        </p:spPr>
        <p:txBody>
          <a:bodyPr anchorCtr="0" anchor="t" bIns="91425" lIns="91425" spcFirstLastPara="1" rIns="91425" wrap="square" tIns="91425"/>
          <a:lstStyle>
            <a:lvl1pPr lvl="0" rtl="0">
              <a:lnSpc>
                <a:spcPct val="100000"/>
              </a:lnSpc>
              <a:spcBef>
                <a:spcPts val="0"/>
              </a:spcBef>
              <a:spcAft>
                <a:spcPts val="0"/>
              </a:spcAft>
              <a:buSzPts val="16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
        <p:nvSpPr>
          <p:cNvPr id="295" name="Google Shape;295;p49"/>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dk1"/>
        </a:solidFill>
      </p:bgPr>
    </p:bg>
    <p:spTree>
      <p:nvGrpSpPr>
        <p:cNvPr id="296" name="Shape 296"/>
        <p:cNvGrpSpPr/>
        <p:nvPr/>
      </p:nvGrpSpPr>
      <p:grpSpPr>
        <a:xfrm>
          <a:off x="0" y="0"/>
          <a:ext cx="0" cy="0"/>
          <a:chOff x="0" y="0"/>
          <a:chExt cx="0" cy="0"/>
        </a:xfrm>
      </p:grpSpPr>
      <p:grpSp>
        <p:nvGrpSpPr>
          <p:cNvPr id="297" name="Google Shape;297;p50"/>
          <p:cNvGrpSpPr/>
          <p:nvPr/>
        </p:nvGrpSpPr>
        <p:grpSpPr>
          <a:xfrm>
            <a:off x="830392" y="1191256"/>
            <a:ext cx="745763" cy="45826"/>
            <a:chOff x="4580561" y="2589004"/>
            <a:chExt cx="1064464" cy="25200"/>
          </a:xfrm>
        </p:grpSpPr>
        <p:sp>
          <p:nvSpPr>
            <p:cNvPr id="298" name="Google Shape;298;p50"/>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50"/>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00" name="Google Shape;300;p50"/>
          <p:cNvSpPr txBox="1"/>
          <p:nvPr>
            <p:ph type="title"/>
          </p:nvPr>
        </p:nvSpPr>
        <p:spPr>
          <a:xfrm>
            <a:off x="729450" y="1322450"/>
            <a:ext cx="7688400" cy="1518600"/>
          </a:xfrm>
          <a:prstGeom prst="rect">
            <a:avLst/>
          </a:prstGeom>
        </p:spPr>
        <p:txBody>
          <a:bodyPr anchorCtr="0" anchor="t" bIns="91425" lIns="91425" spcFirstLastPara="1" rIns="91425" wrap="square" tIns="91425"/>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301" name="Google Shape;301;p50"/>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302" name="Shape 302"/>
        <p:cNvGrpSpPr/>
        <p:nvPr/>
      </p:nvGrpSpPr>
      <p:grpSpPr>
        <a:xfrm>
          <a:off x="0" y="0"/>
          <a:ext cx="0" cy="0"/>
          <a:chOff x="0" y="0"/>
          <a:chExt cx="0" cy="0"/>
        </a:xfrm>
      </p:grpSpPr>
      <p:sp>
        <p:nvSpPr>
          <p:cNvPr id="303" name="Google Shape;303;p51"/>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04" name="Google Shape;304;p51"/>
          <p:cNvGrpSpPr/>
          <p:nvPr/>
        </p:nvGrpSpPr>
        <p:grpSpPr>
          <a:xfrm>
            <a:off x="830392" y="1191256"/>
            <a:ext cx="745763" cy="45826"/>
            <a:chOff x="4580561" y="2589004"/>
            <a:chExt cx="1064464" cy="25200"/>
          </a:xfrm>
        </p:grpSpPr>
        <p:sp>
          <p:nvSpPr>
            <p:cNvPr id="305" name="Google Shape;305;p51"/>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6" name="Google Shape;306;p51"/>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07" name="Google Shape;307;p51"/>
          <p:cNvSpPr txBox="1"/>
          <p:nvPr>
            <p:ph type="title"/>
          </p:nvPr>
        </p:nvSpPr>
        <p:spPr>
          <a:xfrm>
            <a:off x="729450" y="1318650"/>
            <a:ext cx="7688700" cy="535200"/>
          </a:xfrm>
          <a:prstGeom prst="rect">
            <a:avLst/>
          </a:prstGeom>
        </p:spPr>
        <p:txBody>
          <a:bodyPr anchorCtr="0" anchor="t" bIns="91425" lIns="91425" spcFirstLastPara="1" rIns="91425" wrap="square" tIns="91425"/>
          <a:lstStyle>
            <a:lvl1pPr lvl="0" rtl="0">
              <a:spcBef>
                <a:spcPts val="0"/>
              </a:spcBef>
              <a:spcAft>
                <a:spcPts val="0"/>
              </a:spcAft>
              <a:buClr>
                <a:schemeClr val="dk2"/>
              </a:buClr>
              <a:buSzPts val="2600"/>
              <a:buNone/>
              <a:defRPr sz="2600">
                <a:solidFill>
                  <a:schemeClr val="dk2"/>
                </a:solidFill>
              </a:defRPr>
            </a:lvl1pPr>
            <a:lvl2pPr lvl="1" rtl="0">
              <a:spcBef>
                <a:spcPts val="0"/>
              </a:spcBef>
              <a:spcAft>
                <a:spcPts val="0"/>
              </a:spcAft>
              <a:buClr>
                <a:schemeClr val="dk2"/>
              </a:buClr>
              <a:buSzPts val="2600"/>
              <a:buNone/>
              <a:defRPr sz="2600">
                <a:solidFill>
                  <a:schemeClr val="dk2"/>
                </a:solidFill>
              </a:defRPr>
            </a:lvl2pPr>
            <a:lvl3pPr lvl="2" rtl="0">
              <a:spcBef>
                <a:spcPts val="0"/>
              </a:spcBef>
              <a:spcAft>
                <a:spcPts val="0"/>
              </a:spcAft>
              <a:buClr>
                <a:schemeClr val="dk2"/>
              </a:buClr>
              <a:buSzPts val="2600"/>
              <a:buNone/>
              <a:defRPr sz="2600">
                <a:solidFill>
                  <a:schemeClr val="dk2"/>
                </a:solidFill>
              </a:defRPr>
            </a:lvl3pPr>
            <a:lvl4pPr lvl="3" rtl="0">
              <a:spcBef>
                <a:spcPts val="0"/>
              </a:spcBef>
              <a:spcAft>
                <a:spcPts val="0"/>
              </a:spcAft>
              <a:buClr>
                <a:schemeClr val="dk2"/>
              </a:buClr>
              <a:buSzPts val="2600"/>
              <a:buNone/>
              <a:defRPr sz="2600">
                <a:solidFill>
                  <a:schemeClr val="dk2"/>
                </a:solidFill>
              </a:defRPr>
            </a:lvl4pPr>
            <a:lvl5pPr lvl="4" rtl="0">
              <a:spcBef>
                <a:spcPts val="0"/>
              </a:spcBef>
              <a:spcAft>
                <a:spcPts val="0"/>
              </a:spcAft>
              <a:buClr>
                <a:schemeClr val="dk2"/>
              </a:buClr>
              <a:buSzPts val="2600"/>
              <a:buNone/>
              <a:defRPr sz="2600">
                <a:solidFill>
                  <a:schemeClr val="dk2"/>
                </a:solidFill>
              </a:defRPr>
            </a:lvl5pPr>
            <a:lvl6pPr lvl="5" rtl="0">
              <a:spcBef>
                <a:spcPts val="0"/>
              </a:spcBef>
              <a:spcAft>
                <a:spcPts val="0"/>
              </a:spcAft>
              <a:buClr>
                <a:schemeClr val="dk2"/>
              </a:buClr>
              <a:buSzPts val="2600"/>
              <a:buNone/>
              <a:defRPr sz="2600">
                <a:solidFill>
                  <a:schemeClr val="dk2"/>
                </a:solidFill>
              </a:defRPr>
            </a:lvl6pPr>
            <a:lvl7pPr lvl="6" rtl="0">
              <a:spcBef>
                <a:spcPts val="0"/>
              </a:spcBef>
              <a:spcAft>
                <a:spcPts val="0"/>
              </a:spcAft>
              <a:buClr>
                <a:schemeClr val="dk2"/>
              </a:buClr>
              <a:buSzPts val="2600"/>
              <a:buNone/>
              <a:defRPr sz="2600">
                <a:solidFill>
                  <a:schemeClr val="dk2"/>
                </a:solidFill>
              </a:defRPr>
            </a:lvl7pPr>
            <a:lvl8pPr lvl="7" rtl="0">
              <a:spcBef>
                <a:spcPts val="0"/>
              </a:spcBef>
              <a:spcAft>
                <a:spcPts val="0"/>
              </a:spcAft>
              <a:buClr>
                <a:schemeClr val="dk2"/>
              </a:buClr>
              <a:buSzPts val="2600"/>
              <a:buNone/>
              <a:defRPr sz="2600">
                <a:solidFill>
                  <a:schemeClr val="dk2"/>
                </a:solidFill>
              </a:defRPr>
            </a:lvl8pPr>
            <a:lvl9pPr lvl="8" rtl="0">
              <a:spcBef>
                <a:spcPts val="0"/>
              </a:spcBef>
              <a:spcAft>
                <a:spcPts val="0"/>
              </a:spcAft>
              <a:buClr>
                <a:schemeClr val="dk2"/>
              </a:buClr>
              <a:buSzPts val="2600"/>
              <a:buNone/>
              <a:defRPr sz="2600">
                <a:solidFill>
                  <a:schemeClr val="dk2"/>
                </a:solidFill>
              </a:defRPr>
            </a:lvl9pPr>
          </a:lstStyle>
          <a:p/>
        </p:txBody>
      </p:sp>
      <p:sp>
        <p:nvSpPr>
          <p:cNvPr id="308" name="Google Shape;308;p51"/>
          <p:cNvSpPr txBox="1"/>
          <p:nvPr>
            <p:ph idx="1" type="body"/>
          </p:nvPr>
        </p:nvSpPr>
        <p:spPr>
          <a:xfrm>
            <a:off x="729450" y="2078875"/>
            <a:ext cx="7688700" cy="2261100"/>
          </a:xfrm>
          <a:prstGeom prst="rect">
            <a:avLst/>
          </a:prstGeom>
        </p:spPr>
        <p:txBody>
          <a:bodyPr anchorCtr="0" anchor="t" bIns="91425" lIns="91425" spcFirstLastPara="1" rIns="91425" wrap="square" tIns="91425"/>
          <a:lstStyle>
            <a:lvl1pPr indent="-311150" lvl="0" marL="457200" rtl="0">
              <a:spcBef>
                <a:spcPts val="0"/>
              </a:spcBef>
              <a:spcAft>
                <a:spcPts val="0"/>
              </a:spcAft>
              <a:buSzPts val="1300"/>
              <a:buChar char="●"/>
              <a:defRPr/>
            </a:lvl1pPr>
            <a:lvl2pPr indent="-298450" lvl="1" marL="914400" rtl="0">
              <a:spcBef>
                <a:spcPts val="1600"/>
              </a:spcBef>
              <a:spcAft>
                <a:spcPts val="0"/>
              </a:spcAft>
              <a:buSzPts val="1100"/>
              <a:buChar char="○"/>
              <a:defRPr/>
            </a:lvl2pPr>
            <a:lvl3pPr indent="-298450" lvl="2" marL="1371600" rtl="0">
              <a:spcBef>
                <a:spcPts val="1600"/>
              </a:spcBef>
              <a:spcAft>
                <a:spcPts val="0"/>
              </a:spcAft>
              <a:buSzPts val="1100"/>
              <a:buChar char="■"/>
              <a:defRPr/>
            </a:lvl3pPr>
            <a:lvl4pPr indent="-298450" lvl="3" marL="1828800" rtl="0">
              <a:spcBef>
                <a:spcPts val="1600"/>
              </a:spcBef>
              <a:spcAft>
                <a:spcPts val="0"/>
              </a:spcAft>
              <a:buSzPts val="1100"/>
              <a:buChar char="●"/>
              <a:defRPr/>
            </a:lvl4pPr>
            <a:lvl5pPr indent="-298450" lvl="4" marL="2286000" rtl="0">
              <a:spcBef>
                <a:spcPts val="1600"/>
              </a:spcBef>
              <a:spcAft>
                <a:spcPts val="0"/>
              </a:spcAft>
              <a:buSzPts val="1100"/>
              <a:buChar char="○"/>
              <a:defRPr/>
            </a:lvl5pPr>
            <a:lvl6pPr indent="-298450" lvl="5" marL="2743200" rtl="0">
              <a:spcBef>
                <a:spcPts val="1600"/>
              </a:spcBef>
              <a:spcAft>
                <a:spcPts val="0"/>
              </a:spcAft>
              <a:buSzPts val="1100"/>
              <a:buChar char="■"/>
              <a:defRPr/>
            </a:lvl6pPr>
            <a:lvl7pPr indent="-298450" lvl="6" marL="3200400" rtl="0">
              <a:spcBef>
                <a:spcPts val="1600"/>
              </a:spcBef>
              <a:spcAft>
                <a:spcPts val="0"/>
              </a:spcAft>
              <a:buSzPts val="1100"/>
              <a:buChar char="●"/>
              <a:defRPr/>
            </a:lvl7pPr>
            <a:lvl8pPr indent="-298450" lvl="7" marL="3657600" rtl="0">
              <a:spcBef>
                <a:spcPts val="1600"/>
              </a:spcBef>
              <a:spcAft>
                <a:spcPts val="0"/>
              </a:spcAft>
              <a:buSzPts val="1100"/>
              <a:buChar char="○"/>
              <a:defRPr/>
            </a:lvl8pPr>
            <a:lvl9pPr indent="-298450" lvl="8" marL="4114800" rtl="0">
              <a:spcBef>
                <a:spcPts val="1600"/>
              </a:spcBef>
              <a:spcAft>
                <a:spcPts val="1600"/>
              </a:spcAft>
              <a:buSzPts val="1100"/>
              <a:buChar char="■"/>
              <a:defRPr/>
            </a:lvl9pPr>
          </a:lstStyle>
          <a:p/>
        </p:txBody>
      </p:sp>
      <p:sp>
        <p:nvSpPr>
          <p:cNvPr id="309" name="Google Shape;309;p51"/>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genda">
  <p:cSld name="BLANK_1_3_1_1_1_1_1_1_3_1_2_1">
    <p:bg>
      <p:bgPr>
        <a:solidFill>
          <a:srgbClr val="FFFFFF"/>
        </a:solidFill>
      </p:bgPr>
    </p:bg>
    <p:spTree>
      <p:nvGrpSpPr>
        <p:cNvPr id="28" name="Shape 28"/>
        <p:cNvGrpSpPr/>
        <p:nvPr/>
      </p:nvGrpSpPr>
      <p:grpSpPr>
        <a:xfrm>
          <a:off x="0" y="0"/>
          <a:ext cx="0" cy="0"/>
          <a:chOff x="0" y="0"/>
          <a:chExt cx="0" cy="0"/>
        </a:xfrm>
      </p:grpSpPr>
      <p:pic>
        <p:nvPicPr>
          <p:cNvPr id="29" name="Google Shape;29;p6"/>
          <p:cNvPicPr preferRelativeResize="0"/>
          <p:nvPr/>
        </p:nvPicPr>
        <p:blipFill>
          <a:blip r:embed="rId2">
            <a:alphaModFix/>
          </a:blip>
          <a:stretch>
            <a:fillRect/>
          </a:stretch>
        </p:blipFill>
        <p:spPr>
          <a:xfrm>
            <a:off x="8445583" y="4406536"/>
            <a:ext cx="666100" cy="707213"/>
          </a:xfrm>
          <a:prstGeom prst="rect">
            <a:avLst/>
          </a:prstGeom>
          <a:noFill/>
          <a:ln>
            <a:noFill/>
          </a:ln>
        </p:spPr>
      </p:pic>
      <p:sp>
        <p:nvSpPr>
          <p:cNvPr id="30" name="Google Shape;30;p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sz="1300">
                <a:solidFill>
                  <a:srgbClr val="33475B"/>
                </a:solidFill>
                <a:latin typeface="Avenir"/>
                <a:ea typeface="Avenir"/>
                <a:cs typeface="Avenir"/>
                <a:sym typeface="Avenir"/>
              </a:defRPr>
            </a:lvl1pPr>
            <a:lvl2pPr lvl="1" rtl="0">
              <a:buNone/>
              <a:defRPr sz="1300">
                <a:solidFill>
                  <a:srgbClr val="33475B"/>
                </a:solidFill>
                <a:latin typeface="Avenir"/>
                <a:ea typeface="Avenir"/>
                <a:cs typeface="Avenir"/>
                <a:sym typeface="Avenir"/>
              </a:defRPr>
            </a:lvl2pPr>
            <a:lvl3pPr lvl="2" rtl="0">
              <a:buNone/>
              <a:defRPr sz="1300">
                <a:solidFill>
                  <a:srgbClr val="33475B"/>
                </a:solidFill>
                <a:latin typeface="Avenir"/>
                <a:ea typeface="Avenir"/>
                <a:cs typeface="Avenir"/>
                <a:sym typeface="Avenir"/>
              </a:defRPr>
            </a:lvl3pPr>
            <a:lvl4pPr lvl="3" rtl="0">
              <a:buNone/>
              <a:defRPr sz="1300">
                <a:solidFill>
                  <a:srgbClr val="33475B"/>
                </a:solidFill>
                <a:latin typeface="Avenir"/>
                <a:ea typeface="Avenir"/>
                <a:cs typeface="Avenir"/>
                <a:sym typeface="Avenir"/>
              </a:defRPr>
            </a:lvl4pPr>
            <a:lvl5pPr lvl="4" rtl="0">
              <a:buNone/>
              <a:defRPr sz="1300">
                <a:solidFill>
                  <a:srgbClr val="33475B"/>
                </a:solidFill>
                <a:latin typeface="Avenir"/>
                <a:ea typeface="Avenir"/>
                <a:cs typeface="Avenir"/>
                <a:sym typeface="Avenir"/>
              </a:defRPr>
            </a:lvl5pPr>
            <a:lvl6pPr lvl="5" rtl="0">
              <a:buNone/>
              <a:defRPr sz="1300">
                <a:solidFill>
                  <a:srgbClr val="33475B"/>
                </a:solidFill>
                <a:latin typeface="Avenir"/>
                <a:ea typeface="Avenir"/>
                <a:cs typeface="Avenir"/>
                <a:sym typeface="Avenir"/>
              </a:defRPr>
            </a:lvl6pPr>
            <a:lvl7pPr lvl="6" rtl="0">
              <a:buNone/>
              <a:defRPr sz="1300">
                <a:solidFill>
                  <a:srgbClr val="33475B"/>
                </a:solidFill>
                <a:latin typeface="Avenir"/>
                <a:ea typeface="Avenir"/>
                <a:cs typeface="Avenir"/>
                <a:sym typeface="Avenir"/>
              </a:defRPr>
            </a:lvl7pPr>
            <a:lvl8pPr lvl="7" rtl="0">
              <a:buNone/>
              <a:defRPr sz="1300">
                <a:solidFill>
                  <a:srgbClr val="33475B"/>
                </a:solidFill>
                <a:latin typeface="Avenir"/>
                <a:ea typeface="Avenir"/>
                <a:cs typeface="Avenir"/>
                <a:sym typeface="Avenir"/>
              </a:defRPr>
            </a:lvl8pPr>
            <a:lvl9pPr lvl="8" rtl="0">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
        <p:nvSpPr>
          <p:cNvPr id="31" name="Google Shape;31;p6"/>
          <p:cNvSpPr txBox="1"/>
          <p:nvPr>
            <p:ph type="title"/>
          </p:nvPr>
        </p:nvSpPr>
        <p:spPr>
          <a:xfrm>
            <a:off x="541795" y="227975"/>
            <a:ext cx="7330500" cy="492600"/>
          </a:xfrm>
          <a:prstGeom prst="rect">
            <a:avLst/>
          </a:prstGeom>
        </p:spPr>
        <p:txBody>
          <a:bodyPr anchorCtr="0" anchor="t" bIns="91425" lIns="91425" spcFirstLastPara="1" rIns="91425" wrap="square" tIns="91425"/>
          <a:lstStyle>
            <a:lvl1pPr lvl="0">
              <a:spcBef>
                <a:spcPts val="0"/>
              </a:spcBef>
              <a:spcAft>
                <a:spcPts val="0"/>
              </a:spcAft>
              <a:buNone/>
              <a:defRPr/>
            </a:lvl1pPr>
            <a:lvl2pPr lvl="1">
              <a:spcBef>
                <a:spcPts val="0"/>
              </a:spcBef>
              <a:spcAft>
                <a:spcPts val="0"/>
              </a:spcAft>
              <a:buNone/>
              <a:defRPr/>
            </a:lvl2pPr>
            <a:lvl3pPr lvl="2">
              <a:spcBef>
                <a:spcPts val="0"/>
              </a:spcBef>
              <a:spcAft>
                <a:spcPts val="0"/>
              </a:spcAft>
              <a:buNone/>
              <a:defRPr/>
            </a:lvl3pPr>
            <a:lvl4pPr lvl="3">
              <a:spcBef>
                <a:spcPts val="0"/>
              </a:spcBef>
              <a:spcAft>
                <a:spcPts val="0"/>
              </a:spcAft>
              <a:buNone/>
              <a:defRPr/>
            </a:lvl4pPr>
            <a:lvl5pPr lvl="4">
              <a:spcBef>
                <a:spcPts val="0"/>
              </a:spcBef>
              <a:spcAft>
                <a:spcPts val="0"/>
              </a:spcAft>
              <a:buNone/>
              <a:defRPr/>
            </a:lvl5pPr>
            <a:lvl6pPr lvl="5">
              <a:spcBef>
                <a:spcPts val="0"/>
              </a:spcBef>
              <a:spcAft>
                <a:spcPts val="0"/>
              </a:spcAft>
              <a:buNone/>
              <a:defRPr/>
            </a:lvl6pPr>
            <a:lvl7pPr lvl="6">
              <a:spcBef>
                <a:spcPts val="0"/>
              </a:spcBef>
              <a:spcAft>
                <a:spcPts val="0"/>
              </a:spcAft>
              <a:buNone/>
              <a:defRPr/>
            </a:lvl7pPr>
            <a:lvl8pPr lvl="7">
              <a:spcBef>
                <a:spcPts val="0"/>
              </a:spcBef>
              <a:spcAft>
                <a:spcPts val="0"/>
              </a:spcAft>
              <a:buNone/>
              <a:defRPr/>
            </a:lvl8pPr>
            <a:lvl9pPr lvl="8">
              <a:spcBef>
                <a:spcPts val="0"/>
              </a:spcBef>
              <a:spcAft>
                <a:spcPts val="0"/>
              </a:spcAft>
              <a:buNone/>
              <a:defRPr/>
            </a:lvl9pPr>
          </a:lstStyle>
          <a:p/>
        </p:txBody>
      </p:sp>
      <p:sp>
        <p:nvSpPr>
          <p:cNvPr id="32" name="Google Shape;32;p6"/>
          <p:cNvSpPr txBox="1"/>
          <p:nvPr>
            <p:ph idx="1" type="body"/>
          </p:nvPr>
        </p:nvSpPr>
        <p:spPr>
          <a:xfrm>
            <a:off x="541795" y="1238825"/>
            <a:ext cx="7330500" cy="2939100"/>
          </a:xfrm>
          <a:prstGeom prst="rect">
            <a:avLst/>
          </a:prstGeom>
        </p:spPr>
        <p:txBody>
          <a:bodyPr anchorCtr="0" anchor="t" bIns="91425" lIns="91425" spcFirstLastPara="1" rIns="91425" wrap="square" tIns="91425"/>
          <a:lstStyle>
            <a:lvl1pPr indent="-330200" lvl="0" marL="457200">
              <a:spcBef>
                <a:spcPts val="0"/>
              </a:spcBef>
              <a:spcAft>
                <a:spcPts val="0"/>
              </a:spcAft>
              <a:buSzPts val="16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292100" lvl="3" marL="1828800">
              <a:spcBef>
                <a:spcPts val="1600"/>
              </a:spcBef>
              <a:spcAft>
                <a:spcPts val="0"/>
              </a:spcAft>
              <a:buSzPts val="1000"/>
              <a:buChar char="●"/>
              <a:defRPr/>
            </a:lvl4pPr>
            <a:lvl5pPr indent="-279400" lvl="4" marL="2286000">
              <a:spcBef>
                <a:spcPts val="1600"/>
              </a:spcBef>
              <a:spcAft>
                <a:spcPts val="0"/>
              </a:spcAft>
              <a:buSzPts val="800"/>
              <a:buChar char="○"/>
              <a:defRPr/>
            </a:lvl5pPr>
            <a:lvl6pPr indent="-279400" lvl="5" marL="2743200">
              <a:spcBef>
                <a:spcPts val="1600"/>
              </a:spcBef>
              <a:spcAft>
                <a:spcPts val="0"/>
              </a:spcAft>
              <a:buSzPts val="800"/>
              <a:buChar char="■"/>
              <a:defRPr/>
            </a:lvl6pPr>
            <a:lvl7pPr indent="-279400" lvl="6" marL="3200400">
              <a:spcBef>
                <a:spcPts val="1600"/>
              </a:spcBef>
              <a:spcAft>
                <a:spcPts val="0"/>
              </a:spcAft>
              <a:buSzPts val="800"/>
              <a:buChar char="●"/>
              <a:defRPr/>
            </a:lvl7pPr>
            <a:lvl8pPr indent="-279400" lvl="7" marL="3657600">
              <a:spcBef>
                <a:spcPts val="1600"/>
              </a:spcBef>
              <a:spcAft>
                <a:spcPts val="0"/>
              </a:spcAft>
              <a:buSzPts val="800"/>
              <a:buChar char="○"/>
              <a:defRPr/>
            </a:lvl8pPr>
            <a:lvl9pPr indent="-279400" lvl="8" marL="4114800">
              <a:spcBef>
                <a:spcPts val="1600"/>
              </a:spcBef>
              <a:spcAft>
                <a:spcPts val="1600"/>
              </a:spcAft>
              <a:buSzPts val="800"/>
              <a:buChar char="■"/>
              <a:defRPr/>
            </a:lvl9pPr>
          </a:lstStyle>
          <a:p/>
        </p:txBody>
      </p:sp>
      <p:cxnSp>
        <p:nvCxnSpPr>
          <p:cNvPr id="33" name="Google Shape;33;p6"/>
          <p:cNvCxnSpPr/>
          <p:nvPr/>
        </p:nvCxnSpPr>
        <p:spPr>
          <a:xfrm>
            <a:off x="665525" y="982750"/>
            <a:ext cx="8497500" cy="0"/>
          </a:xfrm>
          <a:prstGeom prst="straightConnector1">
            <a:avLst/>
          </a:prstGeom>
          <a:noFill/>
          <a:ln cap="flat" cmpd="sng" w="9525">
            <a:solidFill>
              <a:srgbClr val="FF7A59"/>
            </a:solidFill>
            <a:prstDash val="solid"/>
            <a:round/>
            <a:headEnd len="med" w="med" type="none"/>
            <a:tailEnd len="med" w="med" type="none"/>
          </a:ln>
        </p:spPr>
      </p:cxn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310" name="Shape 310"/>
        <p:cNvGrpSpPr/>
        <p:nvPr/>
      </p:nvGrpSpPr>
      <p:grpSpPr>
        <a:xfrm>
          <a:off x="0" y="0"/>
          <a:ext cx="0" cy="0"/>
          <a:chOff x="0" y="0"/>
          <a:chExt cx="0" cy="0"/>
        </a:xfrm>
      </p:grpSpPr>
      <p:sp>
        <p:nvSpPr>
          <p:cNvPr id="311" name="Google Shape;311;p52"/>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12" name="Google Shape;312;p52"/>
          <p:cNvGrpSpPr/>
          <p:nvPr/>
        </p:nvGrpSpPr>
        <p:grpSpPr>
          <a:xfrm>
            <a:off x="830392" y="1191256"/>
            <a:ext cx="745763" cy="45826"/>
            <a:chOff x="4580561" y="2589004"/>
            <a:chExt cx="1064464" cy="25200"/>
          </a:xfrm>
        </p:grpSpPr>
        <p:sp>
          <p:nvSpPr>
            <p:cNvPr id="313" name="Google Shape;313;p5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5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15" name="Google Shape;315;p52"/>
          <p:cNvSpPr txBox="1"/>
          <p:nvPr>
            <p:ph type="title"/>
          </p:nvPr>
        </p:nvSpPr>
        <p:spPr>
          <a:xfrm>
            <a:off x="729450" y="1318650"/>
            <a:ext cx="7688400" cy="535200"/>
          </a:xfrm>
          <a:prstGeom prst="rect">
            <a:avLst/>
          </a:prstGeom>
        </p:spPr>
        <p:txBody>
          <a:bodyPr anchorCtr="0" anchor="t" bIns="91425" lIns="91425" spcFirstLastPara="1" rIns="91425" wrap="square" tIns="91425"/>
          <a:lstStyle>
            <a:lvl1pPr lvl="0" rtl="0">
              <a:spcBef>
                <a:spcPts val="0"/>
              </a:spcBef>
              <a:spcAft>
                <a:spcPts val="0"/>
              </a:spcAft>
              <a:buClr>
                <a:schemeClr val="dk2"/>
              </a:buClr>
              <a:buSzPts val="2600"/>
              <a:buNone/>
              <a:defRPr sz="2600">
                <a:solidFill>
                  <a:schemeClr val="dk2"/>
                </a:solidFill>
              </a:defRPr>
            </a:lvl1pPr>
            <a:lvl2pPr lvl="1" rtl="0">
              <a:spcBef>
                <a:spcPts val="0"/>
              </a:spcBef>
              <a:spcAft>
                <a:spcPts val="0"/>
              </a:spcAft>
              <a:buClr>
                <a:schemeClr val="dk2"/>
              </a:buClr>
              <a:buSzPts val="2600"/>
              <a:buNone/>
              <a:defRPr sz="2600">
                <a:solidFill>
                  <a:schemeClr val="dk2"/>
                </a:solidFill>
              </a:defRPr>
            </a:lvl2pPr>
            <a:lvl3pPr lvl="2" rtl="0">
              <a:spcBef>
                <a:spcPts val="0"/>
              </a:spcBef>
              <a:spcAft>
                <a:spcPts val="0"/>
              </a:spcAft>
              <a:buClr>
                <a:schemeClr val="dk2"/>
              </a:buClr>
              <a:buSzPts val="2600"/>
              <a:buNone/>
              <a:defRPr sz="2600">
                <a:solidFill>
                  <a:schemeClr val="dk2"/>
                </a:solidFill>
              </a:defRPr>
            </a:lvl3pPr>
            <a:lvl4pPr lvl="3" rtl="0">
              <a:spcBef>
                <a:spcPts val="0"/>
              </a:spcBef>
              <a:spcAft>
                <a:spcPts val="0"/>
              </a:spcAft>
              <a:buClr>
                <a:schemeClr val="dk2"/>
              </a:buClr>
              <a:buSzPts val="2600"/>
              <a:buNone/>
              <a:defRPr sz="2600">
                <a:solidFill>
                  <a:schemeClr val="dk2"/>
                </a:solidFill>
              </a:defRPr>
            </a:lvl4pPr>
            <a:lvl5pPr lvl="4" rtl="0">
              <a:spcBef>
                <a:spcPts val="0"/>
              </a:spcBef>
              <a:spcAft>
                <a:spcPts val="0"/>
              </a:spcAft>
              <a:buClr>
                <a:schemeClr val="dk2"/>
              </a:buClr>
              <a:buSzPts val="2600"/>
              <a:buNone/>
              <a:defRPr sz="2600">
                <a:solidFill>
                  <a:schemeClr val="dk2"/>
                </a:solidFill>
              </a:defRPr>
            </a:lvl5pPr>
            <a:lvl6pPr lvl="5" rtl="0">
              <a:spcBef>
                <a:spcPts val="0"/>
              </a:spcBef>
              <a:spcAft>
                <a:spcPts val="0"/>
              </a:spcAft>
              <a:buClr>
                <a:schemeClr val="dk2"/>
              </a:buClr>
              <a:buSzPts val="2600"/>
              <a:buNone/>
              <a:defRPr sz="2600">
                <a:solidFill>
                  <a:schemeClr val="dk2"/>
                </a:solidFill>
              </a:defRPr>
            </a:lvl6pPr>
            <a:lvl7pPr lvl="6" rtl="0">
              <a:spcBef>
                <a:spcPts val="0"/>
              </a:spcBef>
              <a:spcAft>
                <a:spcPts val="0"/>
              </a:spcAft>
              <a:buClr>
                <a:schemeClr val="dk2"/>
              </a:buClr>
              <a:buSzPts val="2600"/>
              <a:buNone/>
              <a:defRPr sz="2600">
                <a:solidFill>
                  <a:schemeClr val="dk2"/>
                </a:solidFill>
              </a:defRPr>
            </a:lvl7pPr>
            <a:lvl8pPr lvl="7" rtl="0">
              <a:spcBef>
                <a:spcPts val="0"/>
              </a:spcBef>
              <a:spcAft>
                <a:spcPts val="0"/>
              </a:spcAft>
              <a:buClr>
                <a:schemeClr val="dk2"/>
              </a:buClr>
              <a:buSzPts val="2600"/>
              <a:buNone/>
              <a:defRPr sz="2600">
                <a:solidFill>
                  <a:schemeClr val="dk2"/>
                </a:solidFill>
              </a:defRPr>
            </a:lvl8pPr>
            <a:lvl9pPr lvl="8" rtl="0">
              <a:spcBef>
                <a:spcPts val="0"/>
              </a:spcBef>
              <a:spcAft>
                <a:spcPts val="0"/>
              </a:spcAft>
              <a:buClr>
                <a:schemeClr val="dk2"/>
              </a:buClr>
              <a:buSzPts val="2600"/>
              <a:buNone/>
              <a:defRPr sz="2600">
                <a:solidFill>
                  <a:schemeClr val="dk2"/>
                </a:solidFill>
              </a:defRPr>
            </a:lvl9pPr>
          </a:lstStyle>
          <a:p/>
        </p:txBody>
      </p:sp>
      <p:sp>
        <p:nvSpPr>
          <p:cNvPr id="316" name="Google Shape;316;p52"/>
          <p:cNvSpPr txBox="1"/>
          <p:nvPr>
            <p:ph idx="1" type="body"/>
          </p:nvPr>
        </p:nvSpPr>
        <p:spPr>
          <a:xfrm>
            <a:off x="729325" y="2078875"/>
            <a:ext cx="3774300" cy="2261100"/>
          </a:xfrm>
          <a:prstGeom prst="rect">
            <a:avLst/>
          </a:prstGeom>
        </p:spPr>
        <p:txBody>
          <a:bodyPr anchorCtr="0" anchor="t" bIns="91425" lIns="91425" spcFirstLastPara="1" rIns="91425" wrap="square" tIns="91425"/>
          <a:lstStyle>
            <a:lvl1pPr indent="-311150" lvl="0" marL="457200" rtl="0">
              <a:spcBef>
                <a:spcPts val="0"/>
              </a:spcBef>
              <a:spcAft>
                <a:spcPts val="0"/>
              </a:spcAft>
              <a:buSzPts val="1300"/>
              <a:buChar char="●"/>
              <a:defRPr/>
            </a:lvl1pPr>
            <a:lvl2pPr indent="-298450" lvl="1" marL="914400" rtl="0">
              <a:spcBef>
                <a:spcPts val="1600"/>
              </a:spcBef>
              <a:spcAft>
                <a:spcPts val="0"/>
              </a:spcAft>
              <a:buSzPts val="1100"/>
              <a:buChar char="○"/>
              <a:defRPr/>
            </a:lvl2pPr>
            <a:lvl3pPr indent="-298450" lvl="2" marL="1371600" rtl="0">
              <a:spcBef>
                <a:spcPts val="1600"/>
              </a:spcBef>
              <a:spcAft>
                <a:spcPts val="0"/>
              </a:spcAft>
              <a:buSzPts val="1100"/>
              <a:buChar char="■"/>
              <a:defRPr/>
            </a:lvl3pPr>
            <a:lvl4pPr indent="-298450" lvl="3" marL="1828800" rtl="0">
              <a:spcBef>
                <a:spcPts val="1600"/>
              </a:spcBef>
              <a:spcAft>
                <a:spcPts val="0"/>
              </a:spcAft>
              <a:buSzPts val="1100"/>
              <a:buChar char="●"/>
              <a:defRPr/>
            </a:lvl4pPr>
            <a:lvl5pPr indent="-298450" lvl="4" marL="2286000" rtl="0">
              <a:spcBef>
                <a:spcPts val="1600"/>
              </a:spcBef>
              <a:spcAft>
                <a:spcPts val="0"/>
              </a:spcAft>
              <a:buSzPts val="1100"/>
              <a:buChar char="○"/>
              <a:defRPr/>
            </a:lvl5pPr>
            <a:lvl6pPr indent="-298450" lvl="5" marL="2743200" rtl="0">
              <a:spcBef>
                <a:spcPts val="1600"/>
              </a:spcBef>
              <a:spcAft>
                <a:spcPts val="0"/>
              </a:spcAft>
              <a:buSzPts val="1100"/>
              <a:buChar char="■"/>
              <a:defRPr/>
            </a:lvl6pPr>
            <a:lvl7pPr indent="-298450" lvl="6" marL="3200400" rtl="0">
              <a:spcBef>
                <a:spcPts val="1600"/>
              </a:spcBef>
              <a:spcAft>
                <a:spcPts val="0"/>
              </a:spcAft>
              <a:buSzPts val="1100"/>
              <a:buChar char="●"/>
              <a:defRPr/>
            </a:lvl7pPr>
            <a:lvl8pPr indent="-298450" lvl="7" marL="3657600" rtl="0">
              <a:spcBef>
                <a:spcPts val="1600"/>
              </a:spcBef>
              <a:spcAft>
                <a:spcPts val="0"/>
              </a:spcAft>
              <a:buSzPts val="1100"/>
              <a:buChar char="○"/>
              <a:defRPr/>
            </a:lvl8pPr>
            <a:lvl9pPr indent="-298450" lvl="8" marL="4114800" rtl="0">
              <a:spcBef>
                <a:spcPts val="1600"/>
              </a:spcBef>
              <a:spcAft>
                <a:spcPts val="1600"/>
              </a:spcAft>
              <a:buSzPts val="1100"/>
              <a:buChar char="■"/>
              <a:defRPr/>
            </a:lvl9pPr>
          </a:lstStyle>
          <a:p/>
        </p:txBody>
      </p:sp>
      <p:sp>
        <p:nvSpPr>
          <p:cNvPr id="317" name="Google Shape;317;p52"/>
          <p:cNvSpPr txBox="1"/>
          <p:nvPr>
            <p:ph idx="2" type="body"/>
          </p:nvPr>
        </p:nvSpPr>
        <p:spPr>
          <a:xfrm>
            <a:off x="4643604" y="2078875"/>
            <a:ext cx="3774300" cy="2261100"/>
          </a:xfrm>
          <a:prstGeom prst="rect">
            <a:avLst/>
          </a:prstGeom>
        </p:spPr>
        <p:txBody>
          <a:bodyPr anchorCtr="0" anchor="t" bIns="91425" lIns="91425" spcFirstLastPara="1" rIns="91425" wrap="square" tIns="91425"/>
          <a:lstStyle>
            <a:lvl1pPr indent="-311150" lvl="0" marL="457200" rtl="0">
              <a:spcBef>
                <a:spcPts val="0"/>
              </a:spcBef>
              <a:spcAft>
                <a:spcPts val="0"/>
              </a:spcAft>
              <a:buSzPts val="1300"/>
              <a:buChar char="●"/>
              <a:defRPr/>
            </a:lvl1pPr>
            <a:lvl2pPr indent="-298450" lvl="1" marL="914400" rtl="0">
              <a:spcBef>
                <a:spcPts val="1600"/>
              </a:spcBef>
              <a:spcAft>
                <a:spcPts val="0"/>
              </a:spcAft>
              <a:buSzPts val="1100"/>
              <a:buChar char="○"/>
              <a:defRPr/>
            </a:lvl2pPr>
            <a:lvl3pPr indent="-298450" lvl="2" marL="1371600" rtl="0">
              <a:spcBef>
                <a:spcPts val="1600"/>
              </a:spcBef>
              <a:spcAft>
                <a:spcPts val="0"/>
              </a:spcAft>
              <a:buSzPts val="1100"/>
              <a:buChar char="■"/>
              <a:defRPr/>
            </a:lvl3pPr>
            <a:lvl4pPr indent="-298450" lvl="3" marL="1828800" rtl="0">
              <a:spcBef>
                <a:spcPts val="1600"/>
              </a:spcBef>
              <a:spcAft>
                <a:spcPts val="0"/>
              </a:spcAft>
              <a:buSzPts val="1100"/>
              <a:buChar char="●"/>
              <a:defRPr/>
            </a:lvl4pPr>
            <a:lvl5pPr indent="-298450" lvl="4" marL="2286000" rtl="0">
              <a:spcBef>
                <a:spcPts val="1600"/>
              </a:spcBef>
              <a:spcAft>
                <a:spcPts val="0"/>
              </a:spcAft>
              <a:buSzPts val="1100"/>
              <a:buChar char="○"/>
              <a:defRPr/>
            </a:lvl5pPr>
            <a:lvl6pPr indent="-298450" lvl="5" marL="2743200" rtl="0">
              <a:spcBef>
                <a:spcPts val="1600"/>
              </a:spcBef>
              <a:spcAft>
                <a:spcPts val="0"/>
              </a:spcAft>
              <a:buSzPts val="1100"/>
              <a:buChar char="■"/>
              <a:defRPr/>
            </a:lvl6pPr>
            <a:lvl7pPr indent="-298450" lvl="6" marL="3200400" rtl="0">
              <a:spcBef>
                <a:spcPts val="1600"/>
              </a:spcBef>
              <a:spcAft>
                <a:spcPts val="0"/>
              </a:spcAft>
              <a:buSzPts val="1100"/>
              <a:buChar char="●"/>
              <a:defRPr/>
            </a:lvl7pPr>
            <a:lvl8pPr indent="-298450" lvl="7" marL="3657600" rtl="0">
              <a:spcBef>
                <a:spcPts val="1600"/>
              </a:spcBef>
              <a:spcAft>
                <a:spcPts val="0"/>
              </a:spcAft>
              <a:buSzPts val="1100"/>
              <a:buChar char="○"/>
              <a:defRPr/>
            </a:lvl8pPr>
            <a:lvl9pPr indent="-298450" lvl="8" marL="4114800" rtl="0">
              <a:spcBef>
                <a:spcPts val="1600"/>
              </a:spcBef>
              <a:spcAft>
                <a:spcPts val="1600"/>
              </a:spcAft>
              <a:buSzPts val="1100"/>
              <a:buChar char="■"/>
              <a:defRPr/>
            </a:lvl9pPr>
          </a:lstStyle>
          <a:p/>
        </p:txBody>
      </p:sp>
      <p:sp>
        <p:nvSpPr>
          <p:cNvPr id="318" name="Google Shape;318;p52"/>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19" name="Shape 319"/>
        <p:cNvGrpSpPr/>
        <p:nvPr/>
      </p:nvGrpSpPr>
      <p:grpSpPr>
        <a:xfrm>
          <a:off x="0" y="0"/>
          <a:ext cx="0" cy="0"/>
          <a:chOff x="0" y="0"/>
          <a:chExt cx="0" cy="0"/>
        </a:xfrm>
      </p:grpSpPr>
      <p:sp>
        <p:nvSpPr>
          <p:cNvPr id="320" name="Google Shape;320;p53"/>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21" name="Google Shape;321;p53"/>
          <p:cNvGrpSpPr/>
          <p:nvPr/>
        </p:nvGrpSpPr>
        <p:grpSpPr>
          <a:xfrm>
            <a:off x="830392" y="1191256"/>
            <a:ext cx="745763" cy="45826"/>
            <a:chOff x="4580561" y="2589004"/>
            <a:chExt cx="1064464" cy="25200"/>
          </a:xfrm>
        </p:grpSpPr>
        <p:sp>
          <p:nvSpPr>
            <p:cNvPr id="322" name="Google Shape;322;p53"/>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53"/>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24" name="Google Shape;324;p53"/>
          <p:cNvSpPr txBox="1"/>
          <p:nvPr>
            <p:ph type="title"/>
          </p:nvPr>
        </p:nvSpPr>
        <p:spPr>
          <a:xfrm>
            <a:off x="729450" y="1318650"/>
            <a:ext cx="7688400" cy="535200"/>
          </a:xfrm>
          <a:prstGeom prst="rect">
            <a:avLst/>
          </a:prstGeom>
        </p:spPr>
        <p:txBody>
          <a:bodyPr anchorCtr="0" anchor="t" bIns="91425" lIns="91425" spcFirstLastPara="1" rIns="91425" wrap="square" tIns="91425"/>
          <a:lstStyle>
            <a:lvl1pPr lvl="0" rtl="0">
              <a:spcBef>
                <a:spcPts val="0"/>
              </a:spcBef>
              <a:spcAft>
                <a:spcPts val="0"/>
              </a:spcAft>
              <a:buClr>
                <a:schemeClr val="dk2"/>
              </a:buClr>
              <a:buSzPts val="2600"/>
              <a:buNone/>
              <a:defRPr sz="2600">
                <a:solidFill>
                  <a:schemeClr val="dk2"/>
                </a:solidFill>
              </a:defRPr>
            </a:lvl1pPr>
            <a:lvl2pPr lvl="1" rtl="0">
              <a:spcBef>
                <a:spcPts val="0"/>
              </a:spcBef>
              <a:spcAft>
                <a:spcPts val="0"/>
              </a:spcAft>
              <a:buClr>
                <a:schemeClr val="dk2"/>
              </a:buClr>
              <a:buSzPts val="2600"/>
              <a:buNone/>
              <a:defRPr sz="2600">
                <a:solidFill>
                  <a:schemeClr val="dk2"/>
                </a:solidFill>
              </a:defRPr>
            </a:lvl2pPr>
            <a:lvl3pPr lvl="2" rtl="0">
              <a:spcBef>
                <a:spcPts val="0"/>
              </a:spcBef>
              <a:spcAft>
                <a:spcPts val="0"/>
              </a:spcAft>
              <a:buClr>
                <a:schemeClr val="dk2"/>
              </a:buClr>
              <a:buSzPts val="2600"/>
              <a:buNone/>
              <a:defRPr sz="2600">
                <a:solidFill>
                  <a:schemeClr val="dk2"/>
                </a:solidFill>
              </a:defRPr>
            </a:lvl3pPr>
            <a:lvl4pPr lvl="3" rtl="0">
              <a:spcBef>
                <a:spcPts val="0"/>
              </a:spcBef>
              <a:spcAft>
                <a:spcPts val="0"/>
              </a:spcAft>
              <a:buClr>
                <a:schemeClr val="dk2"/>
              </a:buClr>
              <a:buSzPts val="2600"/>
              <a:buNone/>
              <a:defRPr sz="2600">
                <a:solidFill>
                  <a:schemeClr val="dk2"/>
                </a:solidFill>
              </a:defRPr>
            </a:lvl4pPr>
            <a:lvl5pPr lvl="4" rtl="0">
              <a:spcBef>
                <a:spcPts val="0"/>
              </a:spcBef>
              <a:spcAft>
                <a:spcPts val="0"/>
              </a:spcAft>
              <a:buClr>
                <a:schemeClr val="dk2"/>
              </a:buClr>
              <a:buSzPts val="2600"/>
              <a:buNone/>
              <a:defRPr sz="2600">
                <a:solidFill>
                  <a:schemeClr val="dk2"/>
                </a:solidFill>
              </a:defRPr>
            </a:lvl5pPr>
            <a:lvl6pPr lvl="5" rtl="0">
              <a:spcBef>
                <a:spcPts val="0"/>
              </a:spcBef>
              <a:spcAft>
                <a:spcPts val="0"/>
              </a:spcAft>
              <a:buClr>
                <a:schemeClr val="dk2"/>
              </a:buClr>
              <a:buSzPts val="2600"/>
              <a:buNone/>
              <a:defRPr sz="2600">
                <a:solidFill>
                  <a:schemeClr val="dk2"/>
                </a:solidFill>
              </a:defRPr>
            </a:lvl6pPr>
            <a:lvl7pPr lvl="6" rtl="0">
              <a:spcBef>
                <a:spcPts val="0"/>
              </a:spcBef>
              <a:spcAft>
                <a:spcPts val="0"/>
              </a:spcAft>
              <a:buClr>
                <a:schemeClr val="dk2"/>
              </a:buClr>
              <a:buSzPts val="2600"/>
              <a:buNone/>
              <a:defRPr sz="2600">
                <a:solidFill>
                  <a:schemeClr val="dk2"/>
                </a:solidFill>
              </a:defRPr>
            </a:lvl7pPr>
            <a:lvl8pPr lvl="7" rtl="0">
              <a:spcBef>
                <a:spcPts val="0"/>
              </a:spcBef>
              <a:spcAft>
                <a:spcPts val="0"/>
              </a:spcAft>
              <a:buClr>
                <a:schemeClr val="dk2"/>
              </a:buClr>
              <a:buSzPts val="2600"/>
              <a:buNone/>
              <a:defRPr sz="2600">
                <a:solidFill>
                  <a:schemeClr val="dk2"/>
                </a:solidFill>
              </a:defRPr>
            </a:lvl8pPr>
            <a:lvl9pPr lvl="8" rtl="0">
              <a:spcBef>
                <a:spcPts val="0"/>
              </a:spcBef>
              <a:spcAft>
                <a:spcPts val="0"/>
              </a:spcAft>
              <a:buClr>
                <a:schemeClr val="dk2"/>
              </a:buClr>
              <a:buSzPts val="2600"/>
              <a:buNone/>
              <a:defRPr sz="2600">
                <a:solidFill>
                  <a:schemeClr val="dk2"/>
                </a:solidFill>
              </a:defRPr>
            </a:lvl9pPr>
          </a:lstStyle>
          <a:p/>
        </p:txBody>
      </p:sp>
      <p:sp>
        <p:nvSpPr>
          <p:cNvPr id="325" name="Google Shape;325;p53"/>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26" name="Shape 326"/>
        <p:cNvGrpSpPr/>
        <p:nvPr/>
      </p:nvGrpSpPr>
      <p:grpSpPr>
        <a:xfrm>
          <a:off x="0" y="0"/>
          <a:ext cx="0" cy="0"/>
          <a:chOff x="0" y="0"/>
          <a:chExt cx="0" cy="0"/>
        </a:xfrm>
      </p:grpSpPr>
      <p:sp>
        <p:nvSpPr>
          <p:cNvPr id="327" name="Google Shape;327;p54"/>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28" name="Google Shape;328;p54"/>
          <p:cNvGrpSpPr/>
          <p:nvPr/>
        </p:nvGrpSpPr>
        <p:grpSpPr>
          <a:xfrm>
            <a:off x="830392" y="1191256"/>
            <a:ext cx="745763" cy="45826"/>
            <a:chOff x="4580561" y="2589004"/>
            <a:chExt cx="1064464" cy="25200"/>
          </a:xfrm>
        </p:grpSpPr>
        <p:sp>
          <p:nvSpPr>
            <p:cNvPr id="329" name="Google Shape;329;p5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p5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31" name="Google Shape;331;p54"/>
          <p:cNvSpPr txBox="1"/>
          <p:nvPr>
            <p:ph type="title"/>
          </p:nvPr>
        </p:nvSpPr>
        <p:spPr>
          <a:xfrm>
            <a:off x="730000" y="1318650"/>
            <a:ext cx="3300900" cy="1381500"/>
          </a:xfrm>
          <a:prstGeom prst="rect">
            <a:avLst/>
          </a:prstGeom>
        </p:spPr>
        <p:txBody>
          <a:bodyPr anchorCtr="0" anchor="t" bIns="91425" lIns="91425" spcFirstLastPara="1" rIns="91425" wrap="square" tIns="91425"/>
          <a:lstStyle>
            <a:lvl1pPr lvl="0" rtl="0">
              <a:spcBef>
                <a:spcPts val="0"/>
              </a:spcBef>
              <a:spcAft>
                <a:spcPts val="0"/>
              </a:spcAft>
              <a:buClr>
                <a:schemeClr val="dk2"/>
              </a:buClr>
              <a:buSzPts val="2600"/>
              <a:buNone/>
              <a:defRPr sz="2600">
                <a:solidFill>
                  <a:schemeClr val="dk2"/>
                </a:solidFill>
              </a:defRPr>
            </a:lvl1pPr>
            <a:lvl2pPr lvl="1" rtl="0">
              <a:spcBef>
                <a:spcPts val="0"/>
              </a:spcBef>
              <a:spcAft>
                <a:spcPts val="0"/>
              </a:spcAft>
              <a:buClr>
                <a:schemeClr val="dk2"/>
              </a:buClr>
              <a:buSzPts val="2600"/>
              <a:buNone/>
              <a:defRPr sz="2600">
                <a:solidFill>
                  <a:schemeClr val="dk2"/>
                </a:solidFill>
              </a:defRPr>
            </a:lvl2pPr>
            <a:lvl3pPr lvl="2" rtl="0">
              <a:spcBef>
                <a:spcPts val="0"/>
              </a:spcBef>
              <a:spcAft>
                <a:spcPts val="0"/>
              </a:spcAft>
              <a:buClr>
                <a:schemeClr val="dk2"/>
              </a:buClr>
              <a:buSzPts val="2600"/>
              <a:buNone/>
              <a:defRPr sz="2600">
                <a:solidFill>
                  <a:schemeClr val="dk2"/>
                </a:solidFill>
              </a:defRPr>
            </a:lvl3pPr>
            <a:lvl4pPr lvl="3" rtl="0">
              <a:spcBef>
                <a:spcPts val="0"/>
              </a:spcBef>
              <a:spcAft>
                <a:spcPts val="0"/>
              </a:spcAft>
              <a:buClr>
                <a:schemeClr val="dk2"/>
              </a:buClr>
              <a:buSzPts val="2600"/>
              <a:buNone/>
              <a:defRPr sz="2600">
                <a:solidFill>
                  <a:schemeClr val="dk2"/>
                </a:solidFill>
              </a:defRPr>
            </a:lvl4pPr>
            <a:lvl5pPr lvl="4" rtl="0">
              <a:spcBef>
                <a:spcPts val="0"/>
              </a:spcBef>
              <a:spcAft>
                <a:spcPts val="0"/>
              </a:spcAft>
              <a:buClr>
                <a:schemeClr val="dk2"/>
              </a:buClr>
              <a:buSzPts val="2600"/>
              <a:buNone/>
              <a:defRPr sz="2600">
                <a:solidFill>
                  <a:schemeClr val="dk2"/>
                </a:solidFill>
              </a:defRPr>
            </a:lvl5pPr>
            <a:lvl6pPr lvl="5" rtl="0">
              <a:spcBef>
                <a:spcPts val="0"/>
              </a:spcBef>
              <a:spcAft>
                <a:spcPts val="0"/>
              </a:spcAft>
              <a:buClr>
                <a:schemeClr val="dk2"/>
              </a:buClr>
              <a:buSzPts val="2600"/>
              <a:buNone/>
              <a:defRPr sz="2600">
                <a:solidFill>
                  <a:schemeClr val="dk2"/>
                </a:solidFill>
              </a:defRPr>
            </a:lvl6pPr>
            <a:lvl7pPr lvl="6" rtl="0">
              <a:spcBef>
                <a:spcPts val="0"/>
              </a:spcBef>
              <a:spcAft>
                <a:spcPts val="0"/>
              </a:spcAft>
              <a:buClr>
                <a:schemeClr val="dk2"/>
              </a:buClr>
              <a:buSzPts val="2600"/>
              <a:buNone/>
              <a:defRPr sz="2600">
                <a:solidFill>
                  <a:schemeClr val="dk2"/>
                </a:solidFill>
              </a:defRPr>
            </a:lvl7pPr>
            <a:lvl8pPr lvl="7" rtl="0">
              <a:spcBef>
                <a:spcPts val="0"/>
              </a:spcBef>
              <a:spcAft>
                <a:spcPts val="0"/>
              </a:spcAft>
              <a:buClr>
                <a:schemeClr val="dk2"/>
              </a:buClr>
              <a:buSzPts val="2600"/>
              <a:buNone/>
              <a:defRPr sz="2600">
                <a:solidFill>
                  <a:schemeClr val="dk2"/>
                </a:solidFill>
              </a:defRPr>
            </a:lvl8pPr>
            <a:lvl9pPr lvl="8" rtl="0">
              <a:spcBef>
                <a:spcPts val="0"/>
              </a:spcBef>
              <a:spcAft>
                <a:spcPts val="0"/>
              </a:spcAft>
              <a:buClr>
                <a:schemeClr val="dk2"/>
              </a:buClr>
              <a:buSzPts val="2600"/>
              <a:buNone/>
              <a:defRPr sz="2600">
                <a:solidFill>
                  <a:schemeClr val="dk2"/>
                </a:solidFill>
              </a:defRPr>
            </a:lvl9pPr>
          </a:lstStyle>
          <a:p/>
        </p:txBody>
      </p:sp>
      <p:sp>
        <p:nvSpPr>
          <p:cNvPr id="332" name="Google Shape;332;p54"/>
          <p:cNvSpPr txBox="1"/>
          <p:nvPr>
            <p:ph idx="1" type="body"/>
          </p:nvPr>
        </p:nvSpPr>
        <p:spPr>
          <a:xfrm>
            <a:off x="721225" y="2781725"/>
            <a:ext cx="3300900" cy="1597500"/>
          </a:xfrm>
          <a:prstGeom prst="rect">
            <a:avLst/>
          </a:prstGeom>
        </p:spPr>
        <p:txBody>
          <a:bodyPr anchorCtr="0" anchor="t" bIns="91425" lIns="91425" spcFirstLastPara="1" rIns="91425" wrap="square" tIns="91425"/>
          <a:lstStyle>
            <a:lvl1pPr indent="-311150" lvl="0" marL="457200" rtl="0">
              <a:spcBef>
                <a:spcPts val="0"/>
              </a:spcBef>
              <a:spcAft>
                <a:spcPts val="0"/>
              </a:spcAft>
              <a:buSzPts val="1300"/>
              <a:buChar char="●"/>
              <a:defRPr/>
            </a:lvl1pPr>
            <a:lvl2pPr indent="-298450" lvl="1" marL="914400" rtl="0">
              <a:spcBef>
                <a:spcPts val="1600"/>
              </a:spcBef>
              <a:spcAft>
                <a:spcPts val="0"/>
              </a:spcAft>
              <a:buSzPts val="1100"/>
              <a:buChar char="○"/>
              <a:defRPr/>
            </a:lvl2pPr>
            <a:lvl3pPr indent="-298450" lvl="2" marL="1371600" rtl="0">
              <a:spcBef>
                <a:spcPts val="1600"/>
              </a:spcBef>
              <a:spcAft>
                <a:spcPts val="0"/>
              </a:spcAft>
              <a:buSzPts val="1100"/>
              <a:buChar char="■"/>
              <a:defRPr/>
            </a:lvl3pPr>
            <a:lvl4pPr indent="-298450" lvl="3" marL="1828800" rtl="0">
              <a:spcBef>
                <a:spcPts val="1600"/>
              </a:spcBef>
              <a:spcAft>
                <a:spcPts val="0"/>
              </a:spcAft>
              <a:buSzPts val="1100"/>
              <a:buChar char="●"/>
              <a:defRPr/>
            </a:lvl4pPr>
            <a:lvl5pPr indent="-298450" lvl="4" marL="2286000" rtl="0">
              <a:spcBef>
                <a:spcPts val="1600"/>
              </a:spcBef>
              <a:spcAft>
                <a:spcPts val="0"/>
              </a:spcAft>
              <a:buSzPts val="1100"/>
              <a:buChar char="○"/>
              <a:defRPr/>
            </a:lvl5pPr>
            <a:lvl6pPr indent="-298450" lvl="5" marL="2743200" rtl="0">
              <a:spcBef>
                <a:spcPts val="1600"/>
              </a:spcBef>
              <a:spcAft>
                <a:spcPts val="0"/>
              </a:spcAft>
              <a:buSzPts val="1100"/>
              <a:buChar char="■"/>
              <a:defRPr/>
            </a:lvl6pPr>
            <a:lvl7pPr indent="-298450" lvl="6" marL="3200400" rtl="0">
              <a:spcBef>
                <a:spcPts val="1600"/>
              </a:spcBef>
              <a:spcAft>
                <a:spcPts val="0"/>
              </a:spcAft>
              <a:buSzPts val="1100"/>
              <a:buChar char="●"/>
              <a:defRPr/>
            </a:lvl7pPr>
            <a:lvl8pPr indent="-298450" lvl="7" marL="3657600" rtl="0">
              <a:spcBef>
                <a:spcPts val="1600"/>
              </a:spcBef>
              <a:spcAft>
                <a:spcPts val="0"/>
              </a:spcAft>
              <a:buSzPts val="1100"/>
              <a:buChar char="○"/>
              <a:defRPr/>
            </a:lvl8pPr>
            <a:lvl9pPr indent="-298450" lvl="8" marL="4114800" rtl="0">
              <a:spcBef>
                <a:spcPts val="1600"/>
              </a:spcBef>
              <a:spcAft>
                <a:spcPts val="1600"/>
              </a:spcAft>
              <a:buSzPts val="1100"/>
              <a:buChar char="■"/>
              <a:defRPr/>
            </a:lvl9pPr>
          </a:lstStyle>
          <a:p/>
        </p:txBody>
      </p:sp>
      <p:sp>
        <p:nvSpPr>
          <p:cNvPr id="333" name="Google Shape;333;p54"/>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3"/>
        </a:solidFill>
      </p:bgPr>
    </p:bg>
    <p:spTree>
      <p:nvGrpSpPr>
        <p:cNvPr id="334" name="Shape 334"/>
        <p:cNvGrpSpPr/>
        <p:nvPr/>
      </p:nvGrpSpPr>
      <p:grpSpPr>
        <a:xfrm>
          <a:off x="0" y="0"/>
          <a:ext cx="0" cy="0"/>
          <a:chOff x="0" y="0"/>
          <a:chExt cx="0" cy="0"/>
        </a:xfrm>
      </p:grpSpPr>
      <p:grpSp>
        <p:nvGrpSpPr>
          <p:cNvPr id="335" name="Google Shape;335;p55"/>
          <p:cNvGrpSpPr/>
          <p:nvPr/>
        </p:nvGrpSpPr>
        <p:grpSpPr>
          <a:xfrm>
            <a:off x="830392" y="4169130"/>
            <a:ext cx="745763" cy="45826"/>
            <a:chOff x="4580561" y="2589004"/>
            <a:chExt cx="1064464" cy="25200"/>
          </a:xfrm>
        </p:grpSpPr>
        <p:sp>
          <p:nvSpPr>
            <p:cNvPr id="336" name="Google Shape;336;p55"/>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p55"/>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38" name="Google Shape;338;p55"/>
          <p:cNvSpPr txBox="1"/>
          <p:nvPr>
            <p:ph type="title"/>
          </p:nvPr>
        </p:nvSpPr>
        <p:spPr>
          <a:xfrm>
            <a:off x="729450" y="864300"/>
            <a:ext cx="7021200" cy="2985000"/>
          </a:xfrm>
          <a:prstGeom prst="rect">
            <a:avLst/>
          </a:prstGeom>
        </p:spPr>
        <p:txBody>
          <a:bodyPr anchorCtr="0" anchor="ctr" bIns="91425" lIns="91425" spcFirstLastPara="1" rIns="91425" wrap="square" tIns="91425"/>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339" name="Google Shape;339;p55"/>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40" name="Shape 340"/>
        <p:cNvGrpSpPr/>
        <p:nvPr/>
      </p:nvGrpSpPr>
      <p:grpSpPr>
        <a:xfrm>
          <a:off x="0" y="0"/>
          <a:ext cx="0" cy="0"/>
          <a:chOff x="0" y="0"/>
          <a:chExt cx="0" cy="0"/>
        </a:xfrm>
      </p:grpSpPr>
      <p:sp>
        <p:nvSpPr>
          <p:cNvPr id="341" name="Google Shape;341;p56"/>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42" name="Google Shape;342;p56"/>
          <p:cNvGrpSpPr/>
          <p:nvPr/>
        </p:nvGrpSpPr>
        <p:grpSpPr>
          <a:xfrm>
            <a:off x="830392" y="1191256"/>
            <a:ext cx="745763" cy="45826"/>
            <a:chOff x="4580561" y="2589004"/>
            <a:chExt cx="1064464" cy="25200"/>
          </a:xfrm>
        </p:grpSpPr>
        <p:sp>
          <p:nvSpPr>
            <p:cNvPr id="343" name="Google Shape;343;p5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5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5" name="Google Shape;345;p56"/>
          <p:cNvSpPr txBox="1"/>
          <p:nvPr>
            <p:ph type="title"/>
          </p:nvPr>
        </p:nvSpPr>
        <p:spPr>
          <a:xfrm>
            <a:off x="730000" y="1318650"/>
            <a:ext cx="3300900" cy="1687200"/>
          </a:xfrm>
          <a:prstGeom prst="rect">
            <a:avLst/>
          </a:prstGeom>
        </p:spPr>
        <p:txBody>
          <a:bodyPr anchorCtr="0" anchor="t" bIns="91425" lIns="91425" spcFirstLastPara="1" rIns="91425" wrap="square" tIns="91425"/>
          <a:lstStyle>
            <a:lvl1pPr lvl="0" rtl="0">
              <a:spcBef>
                <a:spcPts val="0"/>
              </a:spcBef>
              <a:spcAft>
                <a:spcPts val="0"/>
              </a:spcAft>
              <a:buClr>
                <a:schemeClr val="dk2"/>
              </a:buClr>
              <a:buSzPts val="2600"/>
              <a:buNone/>
              <a:defRPr sz="2600">
                <a:solidFill>
                  <a:schemeClr val="dk2"/>
                </a:solidFill>
              </a:defRPr>
            </a:lvl1pPr>
            <a:lvl2pPr lvl="1" rtl="0">
              <a:spcBef>
                <a:spcPts val="0"/>
              </a:spcBef>
              <a:spcAft>
                <a:spcPts val="0"/>
              </a:spcAft>
              <a:buClr>
                <a:schemeClr val="dk2"/>
              </a:buClr>
              <a:buSzPts val="2600"/>
              <a:buNone/>
              <a:defRPr sz="2600">
                <a:solidFill>
                  <a:schemeClr val="dk2"/>
                </a:solidFill>
              </a:defRPr>
            </a:lvl2pPr>
            <a:lvl3pPr lvl="2" rtl="0">
              <a:spcBef>
                <a:spcPts val="0"/>
              </a:spcBef>
              <a:spcAft>
                <a:spcPts val="0"/>
              </a:spcAft>
              <a:buClr>
                <a:schemeClr val="dk2"/>
              </a:buClr>
              <a:buSzPts val="2600"/>
              <a:buNone/>
              <a:defRPr sz="2600">
                <a:solidFill>
                  <a:schemeClr val="dk2"/>
                </a:solidFill>
              </a:defRPr>
            </a:lvl3pPr>
            <a:lvl4pPr lvl="3" rtl="0">
              <a:spcBef>
                <a:spcPts val="0"/>
              </a:spcBef>
              <a:spcAft>
                <a:spcPts val="0"/>
              </a:spcAft>
              <a:buClr>
                <a:schemeClr val="dk2"/>
              </a:buClr>
              <a:buSzPts val="2600"/>
              <a:buNone/>
              <a:defRPr sz="2600">
                <a:solidFill>
                  <a:schemeClr val="dk2"/>
                </a:solidFill>
              </a:defRPr>
            </a:lvl4pPr>
            <a:lvl5pPr lvl="4" rtl="0">
              <a:spcBef>
                <a:spcPts val="0"/>
              </a:spcBef>
              <a:spcAft>
                <a:spcPts val="0"/>
              </a:spcAft>
              <a:buClr>
                <a:schemeClr val="dk2"/>
              </a:buClr>
              <a:buSzPts val="2600"/>
              <a:buNone/>
              <a:defRPr sz="2600">
                <a:solidFill>
                  <a:schemeClr val="dk2"/>
                </a:solidFill>
              </a:defRPr>
            </a:lvl5pPr>
            <a:lvl6pPr lvl="5" rtl="0">
              <a:spcBef>
                <a:spcPts val="0"/>
              </a:spcBef>
              <a:spcAft>
                <a:spcPts val="0"/>
              </a:spcAft>
              <a:buClr>
                <a:schemeClr val="dk2"/>
              </a:buClr>
              <a:buSzPts val="2600"/>
              <a:buNone/>
              <a:defRPr sz="2600">
                <a:solidFill>
                  <a:schemeClr val="dk2"/>
                </a:solidFill>
              </a:defRPr>
            </a:lvl6pPr>
            <a:lvl7pPr lvl="6" rtl="0">
              <a:spcBef>
                <a:spcPts val="0"/>
              </a:spcBef>
              <a:spcAft>
                <a:spcPts val="0"/>
              </a:spcAft>
              <a:buClr>
                <a:schemeClr val="dk2"/>
              </a:buClr>
              <a:buSzPts val="2600"/>
              <a:buNone/>
              <a:defRPr sz="2600">
                <a:solidFill>
                  <a:schemeClr val="dk2"/>
                </a:solidFill>
              </a:defRPr>
            </a:lvl7pPr>
            <a:lvl8pPr lvl="7" rtl="0">
              <a:spcBef>
                <a:spcPts val="0"/>
              </a:spcBef>
              <a:spcAft>
                <a:spcPts val="0"/>
              </a:spcAft>
              <a:buClr>
                <a:schemeClr val="dk2"/>
              </a:buClr>
              <a:buSzPts val="2600"/>
              <a:buNone/>
              <a:defRPr sz="2600">
                <a:solidFill>
                  <a:schemeClr val="dk2"/>
                </a:solidFill>
              </a:defRPr>
            </a:lvl8pPr>
            <a:lvl9pPr lvl="8" rtl="0">
              <a:spcBef>
                <a:spcPts val="0"/>
              </a:spcBef>
              <a:spcAft>
                <a:spcPts val="0"/>
              </a:spcAft>
              <a:buClr>
                <a:schemeClr val="dk2"/>
              </a:buClr>
              <a:buSzPts val="2600"/>
              <a:buNone/>
              <a:defRPr sz="2600">
                <a:solidFill>
                  <a:schemeClr val="dk2"/>
                </a:solidFill>
              </a:defRPr>
            </a:lvl9pPr>
          </a:lstStyle>
          <a:p/>
        </p:txBody>
      </p:sp>
      <p:sp>
        <p:nvSpPr>
          <p:cNvPr id="346" name="Google Shape;346;p56"/>
          <p:cNvSpPr txBox="1"/>
          <p:nvPr>
            <p:ph idx="1" type="subTitle"/>
          </p:nvPr>
        </p:nvSpPr>
        <p:spPr>
          <a:xfrm>
            <a:off x="724950" y="3161525"/>
            <a:ext cx="3300900" cy="759000"/>
          </a:xfrm>
          <a:prstGeom prst="rect">
            <a:avLst/>
          </a:prstGeom>
        </p:spPr>
        <p:txBody>
          <a:bodyPr anchorCtr="0" anchor="t" bIns="91425" lIns="91425" spcFirstLastPara="1" rIns="91425" wrap="square" tIns="91425"/>
          <a:lstStyle>
            <a:lvl1pPr lvl="0" rtl="0">
              <a:lnSpc>
                <a:spcPct val="100000"/>
              </a:lnSpc>
              <a:spcBef>
                <a:spcPts val="0"/>
              </a:spcBef>
              <a:spcAft>
                <a:spcPts val="0"/>
              </a:spcAft>
              <a:buSzPts val="16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
        <p:nvSpPr>
          <p:cNvPr id="347" name="Google Shape;347;p56"/>
          <p:cNvSpPr txBox="1"/>
          <p:nvPr>
            <p:ph idx="2" type="body"/>
          </p:nvPr>
        </p:nvSpPr>
        <p:spPr>
          <a:xfrm>
            <a:off x="5174225" y="1352625"/>
            <a:ext cx="3374400" cy="3025500"/>
          </a:xfrm>
          <a:prstGeom prst="rect">
            <a:avLst/>
          </a:prstGeom>
        </p:spPr>
        <p:txBody>
          <a:bodyPr anchorCtr="0" anchor="t" bIns="91425" lIns="91425" spcFirstLastPara="1" rIns="91425" wrap="square" tIns="91425"/>
          <a:lstStyle>
            <a:lvl1pPr indent="-311150" lvl="0" marL="457200" rtl="0">
              <a:spcBef>
                <a:spcPts val="0"/>
              </a:spcBef>
              <a:spcAft>
                <a:spcPts val="0"/>
              </a:spcAft>
              <a:buSzPts val="1300"/>
              <a:buChar char="●"/>
              <a:defRPr/>
            </a:lvl1pPr>
            <a:lvl2pPr indent="-298450" lvl="1" marL="914400" rtl="0">
              <a:spcBef>
                <a:spcPts val="1600"/>
              </a:spcBef>
              <a:spcAft>
                <a:spcPts val="0"/>
              </a:spcAft>
              <a:buSzPts val="1100"/>
              <a:buChar char="○"/>
              <a:defRPr/>
            </a:lvl2pPr>
            <a:lvl3pPr indent="-298450" lvl="2" marL="1371600" rtl="0">
              <a:spcBef>
                <a:spcPts val="1600"/>
              </a:spcBef>
              <a:spcAft>
                <a:spcPts val="0"/>
              </a:spcAft>
              <a:buSzPts val="1100"/>
              <a:buChar char="■"/>
              <a:defRPr/>
            </a:lvl3pPr>
            <a:lvl4pPr indent="-298450" lvl="3" marL="1828800" rtl="0">
              <a:spcBef>
                <a:spcPts val="1600"/>
              </a:spcBef>
              <a:spcAft>
                <a:spcPts val="0"/>
              </a:spcAft>
              <a:buSzPts val="1100"/>
              <a:buChar char="●"/>
              <a:defRPr/>
            </a:lvl4pPr>
            <a:lvl5pPr indent="-298450" lvl="4" marL="2286000" rtl="0">
              <a:spcBef>
                <a:spcPts val="1600"/>
              </a:spcBef>
              <a:spcAft>
                <a:spcPts val="0"/>
              </a:spcAft>
              <a:buSzPts val="1100"/>
              <a:buChar char="○"/>
              <a:defRPr/>
            </a:lvl5pPr>
            <a:lvl6pPr indent="-298450" lvl="5" marL="2743200" rtl="0">
              <a:spcBef>
                <a:spcPts val="1600"/>
              </a:spcBef>
              <a:spcAft>
                <a:spcPts val="0"/>
              </a:spcAft>
              <a:buSzPts val="1100"/>
              <a:buChar char="■"/>
              <a:defRPr/>
            </a:lvl6pPr>
            <a:lvl7pPr indent="-298450" lvl="6" marL="3200400" rtl="0">
              <a:spcBef>
                <a:spcPts val="1600"/>
              </a:spcBef>
              <a:spcAft>
                <a:spcPts val="0"/>
              </a:spcAft>
              <a:buSzPts val="1100"/>
              <a:buChar char="●"/>
              <a:defRPr/>
            </a:lvl7pPr>
            <a:lvl8pPr indent="-298450" lvl="7" marL="3657600" rtl="0">
              <a:spcBef>
                <a:spcPts val="1600"/>
              </a:spcBef>
              <a:spcAft>
                <a:spcPts val="0"/>
              </a:spcAft>
              <a:buSzPts val="1100"/>
              <a:buChar char="○"/>
              <a:defRPr/>
            </a:lvl8pPr>
            <a:lvl9pPr indent="-298450" lvl="8" marL="4114800" rtl="0">
              <a:spcBef>
                <a:spcPts val="1600"/>
              </a:spcBef>
              <a:spcAft>
                <a:spcPts val="1600"/>
              </a:spcAft>
              <a:buSzPts val="1100"/>
              <a:buChar char="■"/>
              <a:defRPr/>
            </a:lvl9pPr>
          </a:lstStyle>
          <a:p/>
        </p:txBody>
      </p:sp>
      <p:sp>
        <p:nvSpPr>
          <p:cNvPr id="348" name="Google Shape;348;p56"/>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349" name="Shape 349"/>
        <p:cNvGrpSpPr/>
        <p:nvPr/>
      </p:nvGrpSpPr>
      <p:grpSpPr>
        <a:xfrm>
          <a:off x="0" y="0"/>
          <a:ext cx="0" cy="0"/>
          <a:chOff x="0" y="0"/>
          <a:chExt cx="0" cy="0"/>
        </a:xfrm>
      </p:grpSpPr>
      <p:sp>
        <p:nvSpPr>
          <p:cNvPr id="350" name="Google Shape;350;p57"/>
          <p:cNvSpPr txBox="1"/>
          <p:nvPr>
            <p:ph idx="1" type="body"/>
          </p:nvPr>
        </p:nvSpPr>
        <p:spPr>
          <a:xfrm>
            <a:off x="724950" y="4372551"/>
            <a:ext cx="7697400" cy="460500"/>
          </a:xfrm>
          <a:prstGeom prst="rect">
            <a:avLst/>
          </a:prstGeom>
        </p:spPr>
        <p:txBody>
          <a:bodyPr anchorCtr="0" anchor="ctr" bIns="91425" lIns="91425" spcFirstLastPara="1" rIns="91425" wrap="square" tIns="91425"/>
          <a:lstStyle>
            <a:lvl1pPr indent="-228600" lvl="0" marL="457200" rtl="0">
              <a:lnSpc>
                <a:spcPct val="100000"/>
              </a:lnSpc>
              <a:spcBef>
                <a:spcPts val="0"/>
              </a:spcBef>
              <a:spcAft>
                <a:spcPts val="0"/>
              </a:spcAft>
              <a:buSzPts val="1300"/>
              <a:buNone/>
              <a:defRPr/>
            </a:lvl1pPr>
          </a:lstStyle>
          <a:p/>
        </p:txBody>
      </p:sp>
      <p:sp>
        <p:nvSpPr>
          <p:cNvPr id="351" name="Google Shape;351;p57"/>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bg>
      <p:bgPr>
        <a:solidFill>
          <a:schemeClr val="dk1"/>
        </a:solidFill>
      </p:bgPr>
    </p:bg>
    <p:spTree>
      <p:nvGrpSpPr>
        <p:cNvPr id="352" name="Shape 352"/>
        <p:cNvGrpSpPr/>
        <p:nvPr/>
      </p:nvGrpSpPr>
      <p:grpSpPr>
        <a:xfrm>
          <a:off x="0" y="0"/>
          <a:ext cx="0" cy="0"/>
          <a:chOff x="0" y="0"/>
          <a:chExt cx="0" cy="0"/>
        </a:xfrm>
      </p:grpSpPr>
      <p:grpSp>
        <p:nvGrpSpPr>
          <p:cNvPr id="353" name="Google Shape;353;p58"/>
          <p:cNvGrpSpPr/>
          <p:nvPr/>
        </p:nvGrpSpPr>
        <p:grpSpPr>
          <a:xfrm>
            <a:off x="830392" y="4169130"/>
            <a:ext cx="745763" cy="45826"/>
            <a:chOff x="4580561" y="2589004"/>
            <a:chExt cx="1064464" cy="25200"/>
          </a:xfrm>
        </p:grpSpPr>
        <p:sp>
          <p:nvSpPr>
            <p:cNvPr id="354" name="Google Shape;354;p5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5" name="Google Shape;355;p5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56" name="Google Shape;356;p58"/>
          <p:cNvSpPr txBox="1"/>
          <p:nvPr>
            <p:ph hasCustomPrompt="1" type="title"/>
          </p:nvPr>
        </p:nvSpPr>
        <p:spPr>
          <a:xfrm>
            <a:off x="729450" y="733950"/>
            <a:ext cx="7688400" cy="1244700"/>
          </a:xfrm>
          <a:prstGeom prst="rect">
            <a:avLst/>
          </a:prstGeom>
        </p:spPr>
        <p:txBody>
          <a:bodyPr anchorCtr="0" anchor="t" bIns="91425" lIns="91425" spcFirstLastPara="1" rIns="91425" wrap="square" tIns="91425"/>
          <a:lstStyle>
            <a:lvl1pPr lvl="0" rtl="0">
              <a:spcBef>
                <a:spcPts val="0"/>
              </a:spcBef>
              <a:spcAft>
                <a:spcPts val="0"/>
              </a:spcAft>
              <a:buClr>
                <a:schemeClr val="lt1"/>
              </a:buClr>
              <a:buSzPts val="8000"/>
              <a:buNone/>
              <a:defRPr sz="8000">
                <a:solidFill>
                  <a:schemeClr val="lt1"/>
                </a:solidFill>
              </a:defRPr>
            </a:lvl1pPr>
            <a:lvl2pPr lvl="1" rtl="0">
              <a:spcBef>
                <a:spcPts val="0"/>
              </a:spcBef>
              <a:spcAft>
                <a:spcPts val="0"/>
              </a:spcAft>
              <a:buClr>
                <a:schemeClr val="lt1"/>
              </a:buClr>
              <a:buSzPts val="8000"/>
              <a:buNone/>
              <a:defRPr sz="8000">
                <a:solidFill>
                  <a:schemeClr val="lt1"/>
                </a:solidFill>
              </a:defRPr>
            </a:lvl2pPr>
            <a:lvl3pPr lvl="2" rtl="0">
              <a:spcBef>
                <a:spcPts val="0"/>
              </a:spcBef>
              <a:spcAft>
                <a:spcPts val="0"/>
              </a:spcAft>
              <a:buClr>
                <a:schemeClr val="lt1"/>
              </a:buClr>
              <a:buSzPts val="8000"/>
              <a:buNone/>
              <a:defRPr sz="8000">
                <a:solidFill>
                  <a:schemeClr val="lt1"/>
                </a:solidFill>
              </a:defRPr>
            </a:lvl3pPr>
            <a:lvl4pPr lvl="3" rtl="0">
              <a:spcBef>
                <a:spcPts val="0"/>
              </a:spcBef>
              <a:spcAft>
                <a:spcPts val="0"/>
              </a:spcAft>
              <a:buClr>
                <a:schemeClr val="lt1"/>
              </a:buClr>
              <a:buSzPts val="8000"/>
              <a:buNone/>
              <a:defRPr sz="8000">
                <a:solidFill>
                  <a:schemeClr val="lt1"/>
                </a:solidFill>
              </a:defRPr>
            </a:lvl4pPr>
            <a:lvl5pPr lvl="4" rtl="0">
              <a:spcBef>
                <a:spcPts val="0"/>
              </a:spcBef>
              <a:spcAft>
                <a:spcPts val="0"/>
              </a:spcAft>
              <a:buClr>
                <a:schemeClr val="lt1"/>
              </a:buClr>
              <a:buSzPts val="8000"/>
              <a:buNone/>
              <a:defRPr sz="8000">
                <a:solidFill>
                  <a:schemeClr val="lt1"/>
                </a:solidFill>
              </a:defRPr>
            </a:lvl5pPr>
            <a:lvl6pPr lvl="5" rtl="0">
              <a:spcBef>
                <a:spcPts val="0"/>
              </a:spcBef>
              <a:spcAft>
                <a:spcPts val="0"/>
              </a:spcAft>
              <a:buClr>
                <a:schemeClr val="lt1"/>
              </a:buClr>
              <a:buSzPts val="8000"/>
              <a:buNone/>
              <a:defRPr sz="8000">
                <a:solidFill>
                  <a:schemeClr val="lt1"/>
                </a:solidFill>
              </a:defRPr>
            </a:lvl6pPr>
            <a:lvl7pPr lvl="6" rtl="0">
              <a:spcBef>
                <a:spcPts val="0"/>
              </a:spcBef>
              <a:spcAft>
                <a:spcPts val="0"/>
              </a:spcAft>
              <a:buClr>
                <a:schemeClr val="lt1"/>
              </a:buClr>
              <a:buSzPts val="8000"/>
              <a:buNone/>
              <a:defRPr sz="8000">
                <a:solidFill>
                  <a:schemeClr val="lt1"/>
                </a:solidFill>
              </a:defRPr>
            </a:lvl7pPr>
            <a:lvl8pPr lvl="7" rtl="0">
              <a:spcBef>
                <a:spcPts val="0"/>
              </a:spcBef>
              <a:spcAft>
                <a:spcPts val="0"/>
              </a:spcAft>
              <a:buClr>
                <a:schemeClr val="lt1"/>
              </a:buClr>
              <a:buSzPts val="8000"/>
              <a:buNone/>
              <a:defRPr sz="8000">
                <a:solidFill>
                  <a:schemeClr val="lt1"/>
                </a:solidFill>
              </a:defRPr>
            </a:lvl8pPr>
            <a:lvl9pPr lvl="8" rtl="0">
              <a:spcBef>
                <a:spcPts val="0"/>
              </a:spcBef>
              <a:spcAft>
                <a:spcPts val="0"/>
              </a:spcAft>
              <a:buClr>
                <a:schemeClr val="lt1"/>
              </a:buClr>
              <a:buSzPts val="8000"/>
              <a:buNone/>
              <a:defRPr sz="8000">
                <a:solidFill>
                  <a:schemeClr val="lt1"/>
                </a:solidFill>
              </a:defRPr>
            </a:lvl9pPr>
          </a:lstStyle>
          <a:p>
            <a:r>
              <a:t>xx%</a:t>
            </a:r>
          </a:p>
        </p:txBody>
      </p:sp>
      <p:sp>
        <p:nvSpPr>
          <p:cNvPr id="357" name="Google Shape;357;p58"/>
          <p:cNvSpPr txBox="1"/>
          <p:nvPr>
            <p:ph idx="1" type="body"/>
          </p:nvPr>
        </p:nvSpPr>
        <p:spPr>
          <a:xfrm>
            <a:off x="729450" y="2272888"/>
            <a:ext cx="7688400" cy="1580400"/>
          </a:xfrm>
          <a:prstGeom prst="rect">
            <a:avLst/>
          </a:prstGeom>
        </p:spPr>
        <p:txBody>
          <a:bodyPr anchorCtr="0" anchor="t" bIns="91425" lIns="91425" spcFirstLastPara="1" rIns="91425" wrap="square" tIns="91425"/>
          <a:lstStyle>
            <a:lvl1pPr indent="-311150" lvl="0" marL="457200" rtl="0">
              <a:spcBef>
                <a:spcPts val="0"/>
              </a:spcBef>
              <a:spcAft>
                <a:spcPts val="0"/>
              </a:spcAft>
              <a:buClr>
                <a:schemeClr val="lt1"/>
              </a:buClr>
              <a:buSzPts val="1300"/>
              <a:buChar char="●"/>
              <a:defRPr>
                <a:solidFill>
                  <a:schemeClr val="lt1"/>
                </a:solidFill>
              </a:defRPr>
            </a:lvl1pPr>
            <a:lvl2pPr indent="-298450" lvl="1" marL="914400" rtl="0">
              <a:spcBef>
                <a:spcPts val="1600"/>
              </a:spcBef>
              <a:spcAft>
                <a:spcPts val="0"/>
              </a:spcAft>
              <a:buClr>
                <a:schemeClr val="lt1"/>
              </a:buClr>
              <a:buSzPts val="1100"/>
              <a:buChar char="○"/>
              <a:defRPr>
                <a:solidFill>
                  <a:schemeClr val="lt1"/>
                </a:solidFill>
              </a:defRPr>
            </a:lvl2pPr>
            <a:lvl3pPr indent="-298450" lvl="2" marL="1371600" rtl="0">
              <a:spcBef>
                <a:spcPts val="1600"/>
              </a:spcBef>
              <a:spcAft>
                <a:spcPts val="0"/>
              </a:spcAft>
              <a:buClr>
                <a:schemeClr val="lt1"/>
              </a:buClr>
              <a:buSzPts val="1100"/>
              <a:buChar char="■"/>
              <a:defRPr>
                <a:solidFill>
                  <a:schemeClr val="lt1"/>
                </a:solidFill>
              </a:defRPr>
            </a:lvl3pPr>
            <a:lvl4pPr indent="-298450" lvl="3" marL="1828800" rtl="0">
              <a:spcBef>
                <a:spcPts val="1600"/>
              </a:spcBef>
              <a:spcAft>
                <a:spcPts val="0"/>
              </a:spcAft>
              <a:buClr>
                <a:schemeClr val="lt1"/>
              </a:buClr>
              <a:buSzPts val="1100"/>
              <a:buChar char="●"/>
              <a:defRPr>
                <a:solidFill>
                  <a:schemeClr val="lt1"/>
                </a:solidFill>
              </a:defRPr>
            </a:lvl4pPr>
            <a:lvl5pPr indent="-298450" lvl="4" marL="2286000" rtl="0">
              <a:spcBef>
                <a:spcPts val="1600"/>
              </a:spcBef>
              <a:spcAft>
                <a:spcPts val="0"/>
              </a:spcAft>
              <a:buClr>
                <a:schemeClr val="lt1"/>
              </a:buClr>
              <a:buSzPts val="1100"/>
              <a:buChar char="○"/>
              <a:defRPr>
                <a:solidFill>
                  <a:schemeClr val="lt1"/>
                </a:solidFill>
              </a:defRPr>
            </a:lvl5pPr>
            <a:lvl6pPr indent="-298450" lvl="5" marL="2743200" rtl="0">
              <a:spcBef>
                <a:spcPts val="1600"/>
              </a:spcBef>
              <a:spcAft>
                <a:spcPts val="0"/>
              </a:spcAft>
              <a:buClr>
                <a:schemeClr val="lt1"/>
              </a:buClr>
              <a:buSzPts val="1100"/>
              <a:buChar char="■"/>
              <a:defRPr>
                <a:solidFill>
                  <a:schemeClr val="lt1"/>
                </a:solidFill>
              </a:defRPr>
            </a:lvl6pPr>
            <a:lvl7pPr indent="-298450" lvl="6" marL="3200400" rtl="0">
              <a:spcBef>
                <a:spcPts val="1600"/>
              </a:spcBef>
              <a:spcAft>
                <a:spcPts val="0"/>
              </a:spcAft>
              <a:buClr>
                <a:schemeClr val="lt1"/>
              </a:buClr>
              <a:buSzPts val="1100"/>
              <a:buChar char="●"/>
              <a:defRPr>
                <a:solidFill>
                  <a:schemeClr val="lt1"/>
                </a:solidFill>
              </a:defRPr>
            </a:lvl7pPr>
            <a:lvl8pPr indent="-298450" lvl="7" marL="3657600" rtl="0">
              <a:spcBef>
                <a:spcPts val="1600"/>
              </a:spcBef>
              <a:spcAft>
                <a:spcPts val="0"/>
              </a:spcAft>
              <a:buClr>
                <a:schemeClr val="lt1"/>
              </a:buClr>
              <a:buSzPts val="1100"/>
              <a:buChar char="○"/>
              <a:defRPr>
                <a:solidFill>
                  <a:schemeClr val="lt1"/>
                </a:solidFill>
              </a:defRPr>
            </a:lvl8pPr>
            <a:lvl9pPr indent="-298450" lvl="8" marL="4114800" rtl="0">
              <a:spcBef>
                <a:spcPts val="1600"/>
              </a:spcBef>
              <a:spcAft>
                <a:spcPts val="1600"/>
              </a:spcAft>
              <a:buClr>
                <a:schemeClr val="lt1"/>
              </a:buClr>
              <a:buSzPts val="1100"/>
              <a:buChar char="■"/>
              <a:defRPr>
                <a:solidFill>
                  <a:schemeClr val="lt1"/>
                </a:solidFill>
              </a:defRPr>
            </a:lvl9pPr>
          </a:lstStyle>
          <a:p/>
        </p:txBody>
      </p:sp>
      <p:sp>
        <p:nvSpPr>
          <p:cNvPr id="358" name="Google Shape;358;p58"/>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359" name="Shape 359"/>
        <p:cNvGrpSpPr/>
        <p:nvPr/>
      </p:nvGrpSpPr>
      <p:grpSpPr>
        <a:xfrm>
          <a:off x="0" y="0"/>
          <a:ext cx="0" cy="0"/>
          <a:chOff x="0" y="0"/>
          <a:chExt cx="0" cy="0"/>
        </a:xfrm>
      </p:grpSpPr>
      <p:sp>
        <p:nvSpPr>
          <p:cNvPr id="360" name="Google Shape;360;p59"/>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nk Gradient + Message" showMasterSp="0">
  <p:cSld name="Pink Gradient + Message">
    <p:bg>
      <p:bgPr>
        <a:gradFill>
          <a:gsLst>
            <a:gs pos="0">
              <a:srgbClr val="F16685"/>
            </a:gs>
            <a:gs pos="100000">
              <a:srgbClr val="EF3B49"/>
            </a:gs>
          </a:gsLst>
          <a:lin ang="16200038" scaled="0"/>
        </a:gradFill>
      </p:bgPr>
    </p:bg>
    <p:spTree>
      <p:nvGrpSpPr>
        <p:cNvPr id="361" name="Shape 361"/>
        <p:cNvGrpSpPr/>
        <p:nvPr/>
      </p:nvGrpSpPr>
      <p:grpSpPr>
        <a:xfrm>
          <a:off x="0" y="0"/>
          <a:ext cx="0" cy="0"/>
          <a:chOff x="0" y="0"/>
          <a:chExt cx="0" cy="0"/>
        </a:xfrm>
      </p:grpSpPr>
      <p:sp>
        <p:nvSpPr>
          <p:cNvPr id="362" name="Google Shape;362;p60"/>
          <p:cNvSpPr txBox="1"/>
          <p:nvPr>
            <p:ph idx="12" type="sldNum"/>
          </p:nvPr>
        </p:nvSpPr>
        <p:spPr>
          <a:xfrm>
            <a:off x="364348" y="4600616"/>
            <a:ext cx="250800" cy="272400"/>
          </a:xfrm>
          <a:prstGeom prst="rect">
            <a:avLst/>
          </a:prstGeom>
          <a:noFill/>
          <a:ln>
            <a:noFill/>
          </a:ln>
        </p:spPr>
        <p:txBody>
          <a:bodyPr anchorCtr="0" anchor="ctr" bIns="45725" lIns="45725" spcFirstLastPara="1" rIns="45725" wrap="square" tIns="45725">
            <a:noAutofit/>
          </a:bodyPr>
          <a:lstStyle>
            <a:lvl1pPr indent="0" lvl="0" marL="0" marR="0" rtl="0" algn="l">
              <a:lnSpc>
                <a:spcPct val="100000"/>
              </a:lnSpc>
              <a:spcBef>
                <a:spcPts val="0"/>
              </a:spcBef>
              <a:spcAft>
                <a:spcPts val="0"/>
              </a:spcAft>
              <a:buClr>
                <a:srgbClr val="2D3E50"/>
              </a:buClr>
              <a:buSzPts val="1100"/>
              <a:buFont typeface="Avenir"/>
              <a:buNone/>
              <a:defRPr b="0" i="0" sz="1100" u="none" cap="none" strike="noStrike">
                <a:solidFill>
                  <a:srgbClr val="2D3E50"/>
                </a:solidFill>
                <a:latin typeface="Avenir"/>
                <a:ea typeface="Avenir"/>
                <a:cs typeface="Avenir"/>
                <a:sym typeface="Avenir"/>
              </a:defRPr>
            </a:lvl1pPr>
            <a:lvl2pPr indent="0" lvl="1" marL="0" marR="0" rtl="0" algn="l">
              <a:lnSpc>
                <a:spcPct val="100000"/>
              </a:lnSpc>
              <a:spcBef>
                <a:spcPts val="0"/>
              </a:spcBef>
              <a:spcAft>
                <a:spcPts val="0"/>
              </a:spcAft>
              <a:buClr>
                <a:srgbClr val="2D3E50"/>
              </a:buClr>
              <a:buSzPts val="1100"/>
              <a:buFont typeface="Avenir"/>
              <a:buNone/>
              <a:defRPr b="0" i="0" sz="1100" u="none" cap="none" strike="noStrike">
                <a:solidFill>
                  <a:srgbClr val="2D3E50"/>
                </a:solidFill>
                <a:latin typeface="Avenir"/>
                <a:ea typeface="Avenir"/>
                <a:cs typeface="Avenir"/>
                <a:sym typeface="Avenir"/>
              </a:defRPr>
            </a:lvl2pPr>
            <a:lvl3pPr indent="0" lvl="2" marL="0" marR="0" rtl="0" algn="l">
              <a:lnSpc>
                <a:spcPct val="100000"/>
              </a:lnSpc>
              <a:spcBef>
                <a:spcPts val="0"/>
              </a:spcBef>
              <a:spcAft>
                <a:spcPts val="0"/>
              </a:spcAft>
              <a:buClr>
                <a:srgbClr val="2D3E50"/>
              </a:buClr>
              <a:buSzPts val="1100"/>
              <a:buFont typeface="Avenir"/>
              <a:buNone/>
              <a:defRPr b="0" i="0" sz="1100" u="none" cap="none" strike="noStrike">
                <a:solidFill>
                  <a:srgbClr val="2D3E50"/>
                </a:solidFill>
                <a:latin typeface="Avenir"/>
                <a:ea typeface="Avenir"/>
                <a:cs typeface="Avenir"/>
                <a:sym typeface="Avenir"/>
              </a:defRPr>
            </a:lvl3pPr>
            <a:lvl4pPr indent="0" lvl="3" marL="0" marR="0" rtl="0" algn="l">
              <a:lnSpc>
                <a:spcPct val="100000"/>
              </a:lnSpc>
              <a:spcBef>
                <a:spcPts val="0"/>
              </a:spcBef>
              <a:spcAft>
                <a:spcPts val="0"/>
              </a:spcAft>
              <a:buClr>
                <a:srgbClr val="2D3E50"/>
              </a:buClr>
              <a:buSzPts val="1100"/>
              <a:buFont typeface="Avenir"/>
              <a:buNone/>
              <a:defRPr b="0" i="0" sz="1100" u="none" cap="none" strike="noStrike">
                <a:solidFill>
                  <a:srgbClr val="2D3E50"/>
                </a:solidFill>
                <a:latin typeface="Avenir"/>
                <a:ea typeface="Avenir"/>
                <a:cs typeface="Avenir"/>
                <a:sym typeface="Avenir"/>
              </a:defRPr>
            </a:lvl4pPr>
            <a:lvl5pPr indent="0" lvl="4" marL="0" marR="0" rtl="0" algn="l">
              <a:lnSpc>
                <a:spcPct val="100000"/>
              </a:lnSpc>
              <a:spcBef>
                <a:spcPts val="0"/>
              </a:spcBef>
              <a:spcAft>
                <a:spcPts val="0"/>
              </a:spcAft>
              <a:buClr>
                <a:srgbClr val="2D3E50"/>
              </a:buClr>
              <a:buSzPts val="1100"/>
              <a:buFont typeface="Avenir"/>
              <a:buNone/>
              <a:defRPr b="0" i="0" sz="1100" u="none" cap="none" strike="noStrike">
                <a:solidFill>
                  <a:srgbClr val="2D3E50"/>
                </a:solidFill>
                <a:latin typeface="Avenir"/>
                <a:ea typeface="Avenir"/>
                <a:cs typeface="Avenir"/>
                <a:sym typeface="Avenir"/>
              </a:defRPr>
            </a:lvl5pPr>
            <a:lvl6pPr indent="0" lvl="5" marL="0" marR="0" rtl="0" algn="l">
              <a:lnSpc>
                <a:spcPct val="100000"/>
              </a:lnSpc>
              <a:spcBef>
                <a:spcPts val="0"/>
              </a:spcBef>
              <a:spcAft>
                <a:spcPts val="0"/>
              </a:spcAft>
              <a:buClr>
                <a:srgbClr val="2D3E50"/>
              </a:buClr>
              <a:buSzPts val="1100"/>
              <a:buFont typeface="Avenir"/>
              <a:buNone/>
              <a:defRPr b="0" i="0" sz="1100" u="none" cap="none" strike="noStrike">
                <a:solidFill>
                  <a:srgbClr val="2D3E50"/>
                </a:solidFill>
                <a:latin typeface="Avenir"/>
                <a:ea typeface="Avenir"/>
                <a:cs typeface="Avenir"/>
                <a:sym typeface="Avenir"/>
              </a:defRPr>
            </a:lvl6pPr>
            <a:lvl7pPr indent="0" lvl="6" marL="0" marR="0" rtl="0" algn="l">
              <a:lnSpc>
                <a:spcPct val="100000"/>
              </a:lnSpc>
              <a:spcBef>
                <a:spcPts val="0"/>
              </a:spcBef>
              <a:spcAft>
                <a:spcPts val="0"/>
              </a:spcAft>
              <a:buClr>
                <a:srgbClr val="2D3E50"/>
              </a:buClr>
              <a:buSzPts val="1100"/>
              <a:buFont typeface="Avenir"/>
              <a:buNone/>
              <a:defRPr b="0" i="0" sz="1100" u="none" cap="none" strike="noStrike">
                <a:solidFill>
                  <a:srgbClr val="2D3E50"/>
                </a:solidFill>
                <a:latin typeface="Avenir"/>
                <a:ea typeface="Avenir"/>
                <a:cs typeface="Avenir"/>
                <a:sym typeface="Avenir"/>
              </a:defRPr>
            </a:lvl7pPr>
            <a:lvl8pPr indent="0" lvl="7" marL="0" marR="0" rtl="0" algn="l">
              <a:lnSpc>
                <a:spcPct val="100000"/>
              </a:lnSpc>
              <a:spcBef>
                <a:spcPts val="0"/>
              </a:spcBef>
              <a:spcAft>
                <a:spcPts val="0"/>
              </a:spcAft>
              <a:buClr>
                <a:srgbClr val="2D3E50"/>
              </a:buClr>
              <a:buSzPts val="1100"/>
              <a:buFont typeface="Avenir"/>
              <a:buNone/>
              <a:defRPr b="0" i="0" sz="1100" u="none" cap="none" strike="noStrike">
                <a:solidFill>
                  <a:srgbClr val="2D3E50"/>
                </a:solidFill>
                <a:latin typeface="Avenir"/>
                <a:ea typeface="Avenir"/>
                <a:cs typeface="Avenir"/>
                <a:sym typeface="Avenir"/>
              </a:defRPr>
            </a:lvl8pPr>
            <a:lvl9pPr indent="0" lvl="8" marL="0" marR="0" rtl="0" algn="l">
              <a:lnSpc>
                <a:spcPct val="100000"/>
              </a:lnSpc>
              <a:spcBef>
                <a:spcPts val="0"/>
              </a:spcBef>
              <a:spcAft>
                <a:spcPts val="0"/>
              </a:spcAft>
              <a:buClr>
                <a:srgbClr val="2D3E50"/>
              </a:buClr>
              <a:buSzPts val="1100"/>
              <a:buFont typeface="Avenir"/>
              <a:buNone/>
              <a:defRPr b="0" i="0" sz="1100" u="none" cap="none" strike="noStrike">
                <a:solidFill>
                  <a:srgbClr val="2D3E50"/>
                </a:solidFill>
                <a:latin typeface="Avenir"/>
                <a:ea typeface="Avenir"/>
                <a:cs typeface="Avenir"/>
                <a:sym typeface="Avenir"/>
              </a:defRPr>
            </a:lvl9pPr>
          </a:lstStyle>
          <a:p>
            <a:pPr indent="0" lvl="0" marL="0" rtl="0" algn="l">
              <a:spcBef>
                <a:spcPts val="0"/>
              </a:spcBef>
              <a:spcAft>
                <a:spcPts val="0"/>
              </a:spcAft>
              <a:buNone/>
            </a:pPr>
            <a:fld id="{00000000-1234-1234-1234-123412341234}" type="slidenum">
              <a:rPr lang="en"/>
              <a:t>‹#›</a:t>
            </a:fld>
            <a:endParaRPr sz="1000">
              <a:solidFill>
                <a:schemeClr val="accent1"/>
              </a:solidFill>
              <a:latin typeface="Lato"/>
              <a:ea typeface="Lato"/>
              <a:cs typeface="Lato"/>
              <a:sym typeface="Lato"/>
            </a:endParaRPr>
          </a:p>
        </p:txBody>
      </p:sp>
      <p:pic>
        <p:nvPicPr>
          <p:cNvPr descr="Image" id="363" name="Google Shape;363;p60"/>
          <p:cNvPicPr preferRelativeResize="0"/>
          <p:nvPr/>
        </p:nvPicPr>
        <p:blipFill rotWithShape="1">
          <a:blip r:embed="rId2">
            <a:alphaModFix amt="15000"/>
          </a:blip>
          <a:srcRect b="0" l="0" r="0" t="0"/>
          <a:stretch/>
        </p:blipFill>
        <p:spPr>
          <a:xfrm>
            <a:off x="683269" y="2757853"/>
            <a:ext cx="928300" cy="928300"/>
          </a:xfrm>
          <a:prstGeom prst="rect">
            <a:avLst/>
          </a:prstGeom>
          <a:noFill/>
          <a:ln>
            <a:noFill/>
          </a:ln>
        </p:spPr>
      </p:pic>
      <p:pic>
        <p:nvPicPr>
          <p:cNvPr descr="Image" id="364" name="Google Shape;364;p60"/>
          <p:cNvPicPr preferRelativeResize="0"/>
          <p:nvPr/>
        </p:nvPicPr>
        <p:blipFill rotWithShape="1">
          <a:blip r:embed="rId3">
            <a:alphaModFix amt="15000"/>
          </a:blip>
          <a:srcRect b="0" l="0" r="0" t="0"/>
          <a:stretch/>
        </p:blipFill>
        <p:spPr>
          <a:xfrm>
            <a:off x="1551666" y="2324684"/>
            <a:ext cx="494150" cy="494150"/>
          </a:xfrm>
          <a:prstGeom prst="rect">
            <a:avLst/>
          </a:prstGeom>
          <a:noFill/>
          <a:ln>
            <a:noFill/>
          </a:ln>
        </p:spPr>
      </p:pic>
      <p:pic>
        <p:nvPicPr>
          <p:cNvPr descr="Image" id="365" name="Google Shape;365;p60"/>
          <p:cNvPicPr preferRelativeResize="0"/>
          <p:nvPr/>
        </p:nvPicPr>
        <p:blipFill rotWithShape="1">
          <a:blip r:embed="rId4">
            <a:alphaModFix/>
          </a:blip>
          <a:srcRect b="0" l="0" r="0" t="0"/>
          <a:stretch/>
        </p:blipFill>
        <p:spPr>
          <a:xfrm>
            <a:off x="1175429" y="1940020"/>
            <a:ext cx="250800" cy="250800"/>
          </a:xfrm>
          <a:prstGeom prst="rect">
            <a:avLst/>
          </a:prstGeom>
          <a:noFill/>
          <a:ln>
            <a:noFill/>
          </a:ln>
        </p:spPr>
      </p:pic>
      <p:pic>
        <p:nvPicPr>
          <p:cNvPr descr="Image" id="366" name="Google Shape;366;p60"/>
          <p:cNvPicPr preferRelativeResize="0"/>
          <p:nvPr/>
        </p:nvPicPr>
        <p:blipFill rotWithShape="1">
          <a:blip r:embed="rId4">
            <a:alphaModFix/>
          </a:blip>
          <a:srcRect b="0" l="0" r="0" t="0"/>
          <a:stretch/>
        </p:blipFill>
        <p:spPr>
          <a:xfrm>
            <a:off x="1482226" y="1515073"/>
            <a:ext cx="171950" cy="171950"/>
          </a:xfrm>
          <a:prstGeom prst="rect">
            <a:avLst/>
          </a:prstGeom>
          <a:noFill/>
          <a:ln>
            <a:noFill/>
          </a:ln>
        </p:spPr>
      </p:pic>
      <p:pic>
        <p:nvPicPr>
          <p:cNvPr id="367" name="Google Shape;367;p60"/>
          <p:cNvPicPr preferRelativeResize="0"/>
          <p:nvPr/>
        </p:nvPicPr>
        <p:blipFill>
          <a:blip r:embed="rId5">
            <a:alphaModFix amt="20000"/>
          </a:blip>
          <a:stretch>
            <a:fillRect/>
          </a:stretch>
        </p:blipFill>
        <p:spPr>
          <a:xfrm>
            <a:off x="1577975" y="2895025"/>
            <a:ext cx="604850" cy="2057476"/>
          </a:xfrm>
          <a:prstGeom prst="rect">
            <a:avLst/>
          </a:prstGeom>
          <a:noFill/>
          <a:ln>
            <a:noFill/>
          </a:ln>
        </p:spPr>
      </p:pic>
      <p:pic>
        <p:nvPicPr>
          <p:cNvPr id="368" name="Google Shape;368;p60"/>
          <p:cNvPicPr preferRelativeResize="0"/>
          <p:nvPr/>
        </p:nvPicPr>
        <p:blipFill>
          <a:blip r:embed="rId5">
            <a:alphaModFix amt="20000"/>
          </a:blip>
          <a:stretch>
            <a:fillRect/>
          </a:stretch>
        </p:blipFill>
        <p:spPr>
          <a:xfrm>
            <a:off x="1572525" y="191000"/>
            <a:ext cx="604850" cy="2057474"/>
          </a:xfrm>
          <a:prstGeom prst="rect">
            <a:avLst/>
          </a:prstGeom>
          <a:noFill/>
          <a:ln>
            <a:noFill/>
          </a:ln>
        </p:spPr>
      </p:pic>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1">
  <p:cSld name="TITLE_AND_BODY_1">
    <p:spTree>
      <p:nvGrpSpPr>
        <p:cNvPr id="369" name="Shape 369"/>
        <p:cNvGrpSpPr/>
        <p:nvPr/>
      </p:nvGrpSpPr>
      <p:grpSpPr>
        <a:xfrm>
          <a:off x="0" y="0"/>
          <a:ext cx="0" cy="0"/>
          <a:chOff x="0" y="0"/>
          <a:chExt cx="0" cy="0"/>
        </a:xfrm>
      </p:grpSpPr>
      <p:sp>
        <p:nvSpPr>
          <p:cNvPr id="370" name="Google Shape;370;p61"/>
          <p:cNvSpPr txBox="1"/>
          <p:nvPr>
            <p:ph idx="12" type="sldNum"/>
          </p:nvPr>
        </p:nvSpPr>
        <p:spPr>
          <a:xfrm>
            <a:off x="4488656" y="4910138"/>
            <a:ext cx="157200" cy="171600"/>
          </a:xfrm>
          <a:prstGeom prst="rect">
            <a:avLst/>
          </a:prstGeom>
          <a:noFill/>
          <a:ln>
            <a:noFill/>
          </a:ln>
        </p:spPr>
        <p:txBody>
          <a:bodyPr anchorCtr="0" anchor="t" bIns="19050" lIns="19050" spcFirstLastPara="1" rIns="19050" wrap="square" tIns="19050">
            <a:noAutofit/>
          </a:bodyPr>
          <a:lstStyle>
            <a:lvl1pPr indent="0" lvl="0" marL="0" marR="0" rtl="0" algn="ctr">
              <a:lnSpc>
                <a:spcPct val="100000"/>
              </a:lnSpc>
              <a:spcBef>
                <a:spcPts val="0"/>
              </a:spcBef>
              <a:spcAft>
                <a:spcPts val="0"/>
              </a:spcAft>
              <a:buClr>
                <a:srgbClr val="000000"/>
              </a:buClr>
              <a:buFont typeface="Cabin"/>
              <a:buNone/>
              <a:defRPr b="0" i="0" sz="900" u="none" cap="none" strike="noStrike">
                <a:solidFill>
                  <a:srgbClr val="000000"/>
                </a:solidFill>
                <a:latin typeface="Cabin"/>
                <a:ea typeface="Cabin"/>
                <a:cs typeface="Cabin"/>
                <a:sym typeface="Cabin"/>
              </a:defRPr>
            </a:lvl1pPr>
            <a:lvl2pPr indent="0" lvl="1" marL="0" marR="0" rtl="0" algn="ctr">
              <a:lnSpc>
                <a:spcPct val="100000"/>
              </a:lnSpc>
              <a:spcBef>
                <a:spcPts val="0"/>
              </a:spcBef>
              <a:spcAft>
                <a:spcPts val="0"/>
              </a:spcAft>
              <a:buClr>
                <a:srgbClr val="000000"/>
              </a:buClr>
              <a:buFont typeface="Cabin"/>
              <a:buNone/>
              <a:defRPr b="0" i="0" sz="900" u="none" cap="none" strike="noStrike">
                <a:solidFill>
                  <a:srgbClr val="000000"/>
                </a:solidFill>
                <a:latin typeface="Cabin"/>
                <a:ea typeface="Cabin"/>
                <a:cs typeface="Cabin"/>
                <a:sym typeface="Cabin"/>
              </a:defRPr>
            </a:lvl2pPr>
            <a:lvl3pPr indent="0" lvl="2" marL="0" marR="0" rtl="0" algn="ctr">
              <a:lnSpc>
                <a:spcPct val="100000"/>
              </a:lnSpc>
              <a:spcBef>
                <a:spcPts val="0"/>
              </a:spcBef>
              <a:spcAft>
                <a:spcPts val="0"/>
              </a:spcAft>
              <a:buClr>
                <a:srgbClr val="000000"/>
              </a:buClr>
              <a:buFont typeface="Cabin"/>
              <a:buNone/>
              <a:defRPr b="0" i="0" sz="900" u="none" cap="none" strike="noStrike">
                <a:solidFill>
                  <a:srgbClr val="000000"/>
                </a:solidFill>
                <a:latin typeface="Cabin"/>
                <a:ea typeface="Cabin"/>
                <a:cs typeface="Cabin"/>
                <a:sym typeface="Cabin"/>
              </a:defRPr>
            </a:lvl3pPr>
            <a:lvl4pPr indent="0" lvl="3" marL="0" marR="0" rtl="0" algn="ctr">
              <a:lnSpc>
                <a:spcPct val="100000"/>
              </a:lnSpc>
              <a:spcBef>
                <a:spcPts val="0"/>
              </a:spcBef>
              <a:spcAft>
                <a:spcPts val="0"/>
              </a:spcAft>
              <a:buClr>
                <a:srgbClr val="000000"/>
              </a:buClr>
              <a:buFont typeface="Cabin"/>
              <a:buNone/>
              <a:defRPr b="0" i="0" sz="900" u="none" cap="none" strike="noStrike">
                <a:solidFill>
                  <a:srgbClr val="000000"/>
                </a:solidFill>
                <a:latin typeface="Cabin"/>
                <a:ea typeface="Cabin"/>
                <a:cs typeface="Cabin"/>
                <a:sym typeface="Cabin"/>
              </a:defRPr>
            </a:lvl4pPr>
            <a:lvl5pPr indent="0" lvl="4" marL="0" marR="0" rtl="0" algn="ctr">
              <a:lnSpc>
                <a:spcPct val="100000"/>
              </a:lnSpc>
              <a:spcBef>
                <a:spcPts val="0"/>
              </a:spcBef>
              <a:spcAft>
                <a:spcPts val="0"/>
              </a:spcAft>
              <a:buClr>
                <a:srgbClr val="000000"/>
              </a:buClr>
              <a:buFont typeface="Cabin"/>
              <a:buNone/>
              <a:defRPr b="0" i="0" sz="900" u="none" cap="none" strike="noStrike">
                <a:solidFill>
                  <a:srgbClr val="000000"/>
                </a:solidFill>
                <a:latin typeface="Cabin"/>
                <a:ea typeface="Cabin"/>
                <a:cs typeface="Cabin"/>
                <a:sym typeface="Cabin"/>
              </a:defRPr>
            </a:lvl5pPr>
            <a:lvl6pPr indent="0" lvl="5" marL="0" marR="0" rtl="0" algn="ctr">
              <a:lnSpc>
                <a:spcPct val="100000"/>
              </a:lnSpc>
              <a:spcBef>
                <a:spcPts val="0"/>
              </a:spcBef>
              <a:spcAft>
                <a:spcPts val="0"/>
              </a:spcAft>
              <a:buClr>
                <a:srgbClr val="000000"/>
              </a:buClr>
              <a:buFont typeface="Cabin"/>
              <a:buNone/>
              <a:defRPr b="0" i="0" sz="900" u="none" cap="none" strike="noStrike">
                <a:solidFill>
                  <a:srgbClr val="000000"/>
                </a:solidFill>
                <a:latin typeface="Cabin"/>
                <a:ea typeface="Cabin"/>
                <a:cs typeface="Cabin"/>
                <a:sym typeface="Cabin"/>
              </a:defRPr>
            </a:lvl6pPr>
            <a:lvl7pPr indent="0" lvl="6" marL="0" marR="0" rtl="0" algn="ctr">
              <a:lnSpc>
                <a:spcPct val="100000"/>
              </a:lnSpc>
              <a:spcBef>
                <a:spcPts val="0"/>
              </a:spcBef>
              <a:spcAft>
                <a:spcPts val="0"/>
              </a:spcAft>
              <a:buClr>
                <a:srgbClr val="000000"/>
              </a:buClr>
              <a:buFont typeface="Cabin"/>
              <a:buNone/>
              <a:defRPr b="0" i="0" sz="900" u="none" cap="none" strike="noStrike">
                <a:solidFill>
                  <a:srgbClr val="000000"/>
                </a:solidFill>
                <a:latin typeface="Cabin"/>
                <a:ea typeface="Cabin"/>
                <a:cs typeface="Cabin"/>
                <a:sym typeface="Cabin"/>
              </a:defRPr>
            </a:lvl7pPr>
            <a:lvl8pPr indent="0" lvl="7" marL="0" marR="0" rtl="0" algn="ctr">
              <a:lnSpc>
                <a:spcPct val="100000"/>
              </a:lnSpc>
              <a:spcBef>
                <a:spcPts val="0"/>
              </a:spcBef>
              <a:spcAft>
                <a:spcPts val="0"/>
              </a:spcAft>
              <a:buClr>
                <a:srgbClr val="000000"/>
              </a:buClr>
              <a:buFont typeface="Cabin"/>
              <a:buNone/>
              <a:defRPr b="0" i="0" sz="900" u="none" cap="none" strike="noStrike">
                <a:solidFill>
                  <a:srgbClr val="000000"/>
                </a:solidFill>
                <a:latin typeface="Cabin"/>
                <a:ea typeface="Cabin"/>
                <a:cs typeface="Cabin"/>
                <a:sym typeface="Cabin"/>
              </a:defRPr>
            </a:lvl8pPr>
            <a:lvl9pPr indent="0" lvl="8" marL="0" marR="0" rtl="0" algn="ctr">
              <a:lnSpc>
                <a:spcPct val="100000"/>
              </a:lnSpc>
              <a:spcBef>
                <a:spcPts val="0"/>
              </a:spcBef>
              <a:spcAft>
                <a:spcPts val="0"/>
              </a:spcAft>
              <a:buClr>
                <a:srgbClr val="000000"/>
              </a:buClr>
              <a:buFont typeface="Cabin"/>
              <a:buNone/>
              <a:defRPr b="0" i="0" sz="900" u="none" cap="none" strike="noStrike">
                <a:solidFill>
                  <a:srgbClr val="000000"/>
                </a:solidFill>
                <a:latin typeface="Cabin"/>
                <a:ea typeface="Cabin"/>
                <a:cs typeface="Cabin"/>
                <a:sym typeface="Cabin"/>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Slide Opt 1">
  <p:cSld name="BLANK_1_3_1">
    <p:bg>
      <p:bgPr>
        <a:gradFill>
          <a:gsLst>
            <a:gs pos="0">
              <a:srgbClr val="FF7A59"/>
            </a:gs>
            <a:gs pos="100000">
              <a:srgbClr val="FF8F59"/>
            </a:gs>
          </a:gsLst>
          <a:lin ang="18900044" scaled="0"/>
        </a:gradFill>
      </p:bgPr>
    </p:bg>
    <p:spTree>
      <p:nvGrpSpPr>
        <p:cNvPr id="34" name="Shape 34"/>
        <p:cNvGrpSpPr/>
        <p:nvPr/>
      </p:nvGrpSpPr>
      <p:grpSpPr>
        <a:xfrm>
          <a:off x="0" y="0"/>
          <a:ext cx="0" cy="0"/>
          <a:chOff x="0" y="0"/>
          <a:chExt cx="0" cy="0"/>
        </a:xfrm>
      </p:grpSpPr>
      <p:pic>
        <p:nvPicPr>
          <p:cNvPr id="35" name="Google Shape;35;p7"/>
          <p:cNvPicPr preferRelativeResize="0"/>
          <p:nvPr/>
        </p:nvPicPr>
        <p:blipFill>
          <a:blip r:embed="rId2">
            <a:alphaModFix/>
          </a:blip>
          <a:stretch>
            <a:fillRect/>
          </a:stretch>
        </p:blipFill>
        <p:spPr>
          <a:xfrm>
            <a:off x="8445565" y="4406521"/>
            <a:ext cx="666100" cy="707225"/>
          </a:xfrm>
          <a:prstGeom prst="rect">
            <a:avLst/>
          </a:prstGeom>
          <a:noFill/>
          <a:ln>
            <a:noFill/>
          </a:ln>
        </p:spPr>
      </p:pic>
      <p:pic>
        <p:nvPicPr>
          <p:cNvPr id="36" name="Google Shape;36;p7"/>
          <p:cNvPicPr preferRelativeResize="0"/>
          <p:nvPr/>
        </p:nvPicPr>
        <p:blipFill>
          <a:blip r:embed="rId3">
            <a:alphaModFix/>
          </a:blip>
          <a:stretch>
            <a:fillRect/>
          </a:stretch>
        </p:blipFill>
        <p:spPr>
          <a:xfrm>
            <a:off x="152400" y="152400"/>
            <a:ext cx="1701225" cy="4838699"/>
          </a:xfrm>
          <a:prstGeom prst="rect">
            <a:avLst/>
          </a:prstGeom>
          <a:noFill/>
          <a:ln>
            <a:noFill/>
          </a:ln>
        </p:spPr>
      </p:pic>
      <p:sp>
        <p:nvSpPr>
          <p:cNvPr id="37" name="Google Shape;37;p7"/>
          <p:cNvSpPr txBox="1"/>
          <p:nvPr>
            <p:ph type="title"/>
          </p:nvPr>
        </p:nvSpPr>
        <p:spPr>
          <a:xfrm>
            <a:off x="2236950" y="1411575"/>
            <a:ext cx="5860500" cy="1587600"/>
          </a:xfrm>
          <a:prstGeom prst="rect">
            <a:avLst/>
          </a:prstGeom>
          <a:ln>
            <a:noFill/>
          </a:ln>
        </p:spPr>
        <p:txBody>
          <a:bodyPr anchorCtr="0" anchor="t" bIns="91425" lIns="91425" spcFirstLastPara="1" rIns="91425" wrap="square" tIns="91425"/>
          <a:lstStyle>
            <a:lvl1pPr lvl="0" rtl="0">
              <a:spcBef>
                <a:spcPts val="0"/>
              </a:spcBef>
              <a:spcAft>
                <a:spcPts val="0"/>
              </a:spcAft>
              <a:buNone/>
              <a:defRPr b="1" sz="5000">
                <a:solidFill>
                  <a:srgbClr val="FFFFFF"/>
                </a:solidFill>
                <a:latin typeface="Avenir"/>
                <a:ea typeface="Avenir"/>
                <a:cs typeface="Avenir"/>
                <a:sym typeface="Avenir"/>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38" name="Google Shape;38;p7" title="subtitle"/>
          <p:cNvSpPr txBox="1"/>
          <p:nvPr>
            <p:ph idx="1" type="subTitle"/>
          </p:nvPr>
        </p:nvSpPr>
        <p:spPr>
          <a:xfrm>
            <a:off x="2250025" y="3151425"/>
            <a:ext cx="4800900" cy="580500"/>
          </a:xfrm>
          <a:prstGeom prst="rect">
            <a:avLst/>
          </a:prstGeom>
          <a:ln>
            <a:noFill/>
          </a:ln>
        </p:spPr>
        <p:txBody>
          <a:bodyPr anchorCtr="0" anchor="t" bIns="91425" lIns="91425" spcFirstLastPara="1" rIns="91425" wrap="square" tIns="91425"/>
          <a:lstStyle>
            <a:lvl1pPr lvl="0" rtl="0">
              <a:spcBef>
                <a:spcPts val="0"/>
              </a:spcBef>
              <a:spcAft>
                <a:spcPts val="0"/>
              </a:spcAft>
              <a:buNone/>
              <a:defRPr b="1" sz="3200">
                <a:solidFill>
                  <a:srgbClr val="FFFFFF"/>
                </a:solidFill>
                <a:latin typeface="Avenir"/>
                <a:ea typeface="Avenir"/>
                <a:cs typeface="Avenir"/>
                <a:sym typeface="Avenir"/>
              </a:defRPr>
            </a:lvl1pPr>
            <a:lvl2pPr lvl="1" rtl="0">
              <a:spcBef>
                <a:spcPts val="1600"/>
              </a:spcBef>
              <a:spcAft>
                <a:spcPts val="0"/>
              </a:spcAft>
              <a:buNone/>
              <a:defRPr>
                <a:solidFill>
                  <a:srgbClr val="FFFFFF"/>
                </a:solidFill>
              </a:defRPr>
            </a:lvl2pPr>
            <a:lvl3pPr lvl="2" rtl="0">
              <a:spcBef>
                <a:spcPts val="1600"/>
              </a:spcBef>
              <a:spcAft>
                <a:spcPts val="0"/>
              </a:spcAft>
              <a:buNone/>
              <a:defRPr>
                <a:solidFill>
                  <a:srgbClr val="FFFFFF"/>
                </a:solidFill>
              </a:defRPr>
            </a:lvl3pPr>
            <a:lvl4pPr lvl="3" rtl="0">
              <a:spcBef>
                <a:spcPts val="1600"/>
              </a:spcBef>
              <a:spcAft>
                <a:spcPts val="0"/>
              </a:spcAft>
              <a:buNone/>
              <a:defRPr>
                <a:solidFill>
                  <a:srgbClr val="FFFFFF"/>
                </a:solidFill>
              </a:defRPr>
            </a:lvl4pPr>
            <a:lvl5pPr lvl="4" rtl="0">
              <a:spcBef>
                <a:spcPts val="1600"/>
              </a:spcBef>
              <a:spcAft>
                <a:spcPts val="0"/>
              </a:spcAft>
              <a:buNone/>
              <a:defRPr>
                <a:solidFill>
                  <a:srgbClr val="FFFFFF"/>
                </a:solidFill>
              </a:defRPr>
            </a:lvl5pPr>
            <a:lvl6pPr lvl="5" rtl="0">
              <a:spcBef>
                <a:spcPts val="1600"/>
              </a:spcBef>
              <a:spcAft>
                <a:spcPts val="0"/>
              </a:spcAft>
              <a:buNone/>
              <a:defRPr>
                <a:solidFill>
                  <a:srgbClr val="FFFFFF"/>
                </a:solidFill>
              </a:defRPr>
            </a:lvl6pPr>
            <a:lvl7pPr lvl="6" rtl="0">
              <a:spcBef>
                <a:spcPts val="1600"/>
              </a:spcBef>
              <a:spcAft>
                <a:spcPts val="0"/>
              </a:spcAft>
              <a:buNone/>
              <a:defRPr>
                <a:solidFill>
                  <a:srgbClr val="FFFFFF"/>
                </a:solidFill>
              </a:defRPr>
            </a:lvl7pPr>
            <a:lvl8pPr lvl="7" rtl="0">
              <a:spcBef>
                <a:spcPts val="1600"/>
              </a:spcBef>
              <a:spcAft>
                <a:spcPts val="0"/>
              </a:spcAft>
              <a:buNone/>
              <a:defRPr>
                <a:solidFill>
                  <a:srgbClr val="FFFFFF"/>
                </a:solidFill>
              </a:defRPr>
            </a:lvl8pPr>
            <a:lvl9pPr lvl="8" rtl="0">
              <a:spcBef>
                <a:spcPts val="1600"/>
              </a:spcBef>
              <a:spcAft>
                <a:spcPts val="1600"/>
              </a:spcAft>
              <a:buNone/>
              <a:defRPr>
                <a:solidFill>
                  <a:srgbClr val="FFFFFF"/>
                </a:solidFill>
              </a:defRPr>
            </a:lvl9pPr>
          </a:lstStyle>
          <a:p/>
        </p:txBody>
      </p:sp>
      <p:sp>
        <p:nvSpPr>
          <p:cNvPr id="39" name="Google Shape;39;p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solidFill>
                  <a:srgbClr val="33475B"/>
                </a:solidFill>
                <a:latin typeface="Avenir"/>
                <a:ea typeface="Avenir"/>
                <a:cs typeface="Avenir"/>
                <a:sym typeface="Avenir"/>
              </a:defRPr>
            </a:lvl1pPr>
            <a:lvl2pPr lvl="1">
              <a:buNone/>
              <a:defRPr sz="1300">
                <a:solidFill>
                  <a:srgbClr val="33475B"/>
                </a:solidFill>
                <a:latin typeface="Avenir"/>
                <a:ea typeface="Avenir"/>
                <a:cs typeface="Avenir"/>
                <a:sym typeface="Avenir"/>
              </a:defRPr>
            </a:lvl2pPr>
            <a:lvl3pPr lvl="2">
              <a:buNone/>
              <a:defRPr sz="1300">
                <a:solidFill>
                  <a:srgbClr val="33475B"/>
                </a:solidFill>
                <a:latin typeface="Avenir"/>
                <a:ea typeface="Avenir"/>
                <a:cs typeface="Avenir"/>
                <a:sym typeface="Avenir"/>
              </a:defRPr>
            </a:lvl3pPr>
            <a:lvl4pPr lvl="3">
              <a:buNone/>
              <a:defRPr sz="1300">
                <a:solidFill>
                  <a:srgbClr val="33475B"/>
                </a:solidFill>
                <a:latin typeface="Avenir"/>
                <a:ea typeface="Avenir"/>
                <a:cs typeface="Avenir"/>
                <a:sym typeface="Avenir"/>
              </a:defRPr>
            </a:lvl4pPr>
            <a:lvl5pPr lvl="4">
              <a:buNone/>
              <a:defRPr sz="1300">
                <a:solidFill>
                  <a:srgbClr val="33475B"/>
                </a:solidFill>
                <a:latin typeface="Avenir"/>
                <a:ea typeface="Avenir"/>
                <a:cs typeface="Avenir"/>
                <a:sym typeface="Avenir"/>
              </a:defRPr>
            </a:lvl5pPr>
            <a:lvl6pPr lvl="5">
              <a:buNone/>
              <a:defRPr sz="1300">
                <a:solidFill>
                  <a:srgbClr val="33475B"/>
                </a:solidFill>
                <a:latin typeface="Avenir"/>
                <a:ea typeface="Avenir"/>
                <a:cs typeface="Avenir"/>
                <a:sym typeface="Avenir"/>
              </a:defRPr>
            </a:lvl6pPr>
            <a:lvl7pPr lvl="6">
              <a:buNone/>
              <a:defRPr sz="1300">
                <a:solidFill>
                  <a:srgbClr val="33475B"/>
                </a:solidFill>
                <a:latin typeface="Avenir"/>
                <a:ea typeface="Avenir"/>
                <a:cs typeface="Avenir"/>
                <a:sym typeface="Avenir"/>
              </a:defRPr>
            </a:lvl7pPr>
            <a:lvl8pPr lvl="7">
              <a:buNone/>
              <a:defRPr sz="1300">
                <a:solidFill>
                  <a:srgbClr val="33475B"/>
                </a:solidFill>
                <a:latin typeface="Avenir"/>
                <a:ea typeface="Avenir"/>
                <a:cs typeface="Avenir"/>
                <a:sym typeface="Avenir"/>
              </a:defRPr>
            </a:lvl8pPr>
            <a:lvl9pPr lvl="8">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left, photo lower right" showMasterSp="0">
  <p:cSld name="Title, content left, photo lower right">
    <p:bg>
      <p:bgPr>
        <a:solidFill>
          <a:srgbClr val="FFFFFF"/>
        </a:solidFill>
      </p:bgPr>
    </p:bg>
    <p:spTree>
      <p:nvGrpSpPr>
        <p:cNvPr id="371" name="Shape 371"/>
        <p:cNvGrpSpPr/>
        <p:nvPr/>
      </p:nvGrpSpPr>
      <p:grpSpPr>
        <a:xfrm>
          <a:off x="0" y="0"/>
          <a:ext cx="0" cy="0"/>
          <a:chOff x="0" y="0"/>
          <a:chExt cx="0" cy="0"/>
        </a:xfrm>
      </p:grpSpPr>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nk Gradient + Message 1" showMasterSp="0">
  <p:cSld name="Pink Gradient + Message_1">
    <p:bg>
      <p:bgPr>
        <a:solidFill>
          <a:srgbClr val="FFFFFF"/>
        </a:solidFill>
      </p:bgPr>
    </p:bg>
    <p:spTree>
      <p:nvGrpSpPr>
        <p:cNvPr id="372" name="Shape 372"/>
        <p:cNvGrpSpPr/>
        <p:nvPr/>
      </p:nvGrpSpPr>
      <p:grpSpPr>
        <a:xfrm>
          <a:off x="0" y="0"/>
          <a:ext cx="0" cy="0"/>
          <a:chOff x="0" y="0"/>
          <a:chExt cx="0" cy="0"/>
        </a:xfrm>
      </p:grpSpPr>
      <p:pic>
        <p:nvPicPr>
          <p:cNvPr id="373" name="Google Shape;373;p63"/>
          <p:cNvPicPr preferRelativeResize="0"/>
          <p:nvPr/>
        </p:nvPicPr>
        <p:blipFill>
          <a:blip r:embed="rId2">
            <a:alphaModFix/>
          </a:blip>
          <a:stretch>
            <a:fillRect/>
          </a:stretch>
        </p:blipFill>
        <p:spPr>
          <a:xfrm>
            <a:off x="0" y="0"/>
            <a:ext cx="1695650" cy="5143501"/>
          </a:xfrm>
          <a:prstGeom prst="rect">
            <a:avLst/>
          </a:prstGeom>
          <a:noFill/>
          <a:ln>
            <a:noFill/>
          </a:ln>
        </p:spPr>
      </p:pic>
      <p:pic>
        <p:nvPicPr>
          <p:cNvPr descr="Image" id="374" name="Google Shape;374;p63"/>
          <p:cNvPicPr preferRelativeResize="0"/>
          <p:nvPr/>
        </p:nvPicPr>
        <p:blipFill rotWithShape="1">
          <a:blip r:embed="rId3">
            <a:alphaModFix/>
          </a:blip>
          <a:srcRect b="0" l="0" r="0" t="0"/>
          <a:stretch/>
        </p:blipFill>
        <p:spPr>
          <a:xfrm>
            <a:off x="197179" y="4537563"/>
            <a:ext cx="387251" cy="405807"/>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Slide Opt 2">
  <p:cSld name="BLANK_1_3_1_1">
    <p:bg>
      <p:bgPr>
        <a:gradFill>
          <a:gsLst>
            <a:gs pos="0">
              <a:srgbClr val="FF8F59"/>
            </a:gs>
            <a:gs pos="100000">
              <a:srgbClr val="F5C26B"/>
            </a:gs>
          </a:gsLst>
          <a:lin ang="18900044" scaled="0"/>
        </a:gradFill>
      </p:bgPr>
    </p:bg>
    <p:spTree>
      <p:nvGrpSpPr>
        <p:cNvPr id="40" name="Shape 40"/>
        <p:cNvGrpSpPr/>
        <p:nvPr/>
      </p:nvGrpSpPr>
      <p:grpSpPr>
        <a:xfrm>
          <a:off x="0" y="0"/>
          <a:ext cx="0" cy="0"/>
          <a:chOff x="0" y="0"/>
          <a:chExt cx="0" cy="0"/>
        </a:xfrm>
      </p:grpSpPr>
      <p:pic>
        <p:nvPicPr>
          <p:cNvPr id="41" name="Google Shape;41;p8"/>
          <p:cNvPicPr preferRelativeResize="0"/>
          <p:nvPr/>
        </p:nvPicPr>
        <p:blipFill>
          <a:blip r:embed="rId2">
            <a:alphaModFix/>
          </a:blip>
          <a:stretch>
            <a:fillRect/>
          </a:stretch>
        </p:blipFill>
        <p:spPr>
          <a:xfrm>
            <a:off x="-55897" y="0"/>
            <a:ext cx="5863143" cy="5143499"/>
          </a:xfrm>
          <a:prstGeom prst="rect">
            <a:avLst/>
          </a:prstGeom>
          <a:noFill/>
          <a:ln>
            <a:noFill/>
          </a:ln>
        </p:spPr>
      </p:pic>
      <p:pic>
        <p:nvPicPr>
          <p:cNvPr id="42" name="Google Shape;42;p8"/>
          <p:cNvPicPr preferRelativeResize="0"/>
          <p:nvPr/>
        </p:nvPicPr>
        <p:blipFill>
          <a:blip r:embed="rId3">
            <a:alphaModFix/>
          </a:blip>
          <a:stretch>
            <a:fillRect/>
          </a:stretch>
        </p:blipFill>
        <p:spPr>
          <a:xfrm>
            <a:off x="8445565" y="4406521"/>
            <a:ext cx="666100" cy="707225"/>
          </a:xfrm>
          <a:prstGeom prst="rect">
            <a:avLst/>
          </a:prstGeom>
          <a:noFill/>
          <a:ln>
            <a:noFill/>
          </a:ln>
        </p:spPr>
      </p:pic>
      <p:sp>
        <p:nvSpPr>
          <p:cNvPr id="43" name="Google Shape;43;p8"/>
          <p:cNvSpPr txBox="1"/>
          <p:nvPr>
            <p:ph type="title"/>
          </p:nvPr>
        </p:nvSpPr>
        <p:spPr>
          <a:xfrm>
            <a:off x="2236950" y="1411575"/>
            <a:ext cx="5860500" cy="1587600"/>
          </a:xfrm>
          <a:prstGeom prst="rect">
            <a:avLst/>
          </a:prstGeom>
          <a:ln>
            <a:noFill/>
          </a:ln>
        </p:spPr>
        <p:txBody>
          <a:bodyPr anchorCtr="0" anchor="t" bIns="91425" lIns="91425" spcFirstLastPara="1" rIns="91425" wrap="square" tIns="91425"/>
          <a:lstStyle>
            <a:lvl1pPr lvl="0" rtl="0">
              <a:spcBef>
                <a:spcPts val="0"/>
              </a:spcBef>
              <a:spcAft>
                <a:spcPts val="0"/>
              </a:spcAft>
              <a:buNone/>
              <a:defRPr b="1" sz="5000">
                <a:solidFill>
                  <a:srgbClr val="FFFFFF"/>
                </a:solidFill>
                <a:latin typeface="Avenir"/>
                <a:ea typeface="Avenir"/>
                <a:cs typeface="Avenir"/>
                <a:sym typeface="Avenir"/>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44" name="Google Shape;44;p8" title="subtitle"/>
          <p:cNvSpPr txBox="1"/>
          <p:nvPr>
            <p:ph idx="1" type="subTitle"/>
          </p:nvPr>
        </p:nvSpPr>
        <p:spPr>
          <a:xfrm>
            <a:off x="2250025" y="3151425"/>
            <a:ext cx="4800900" cy="580500"/>
          </a:xfrm>
          <a:prstGeom prst="rect">
            <a:avLst/>
          </a:prstGeom>
          <a:ln>
            <a:noFill/>
          </a:ln>
        </p:spPr>
        <p:txBody>
          <a:bodyPr anchorCtr="0" anchor="t" bIns="91425" lIns="91425" spcFirstLastPara="1" rIns="91425" wrap="square" tIns="91425"/>
          <a:lstStyle>
            <a:lvl1pPr lvl="0" rtl="0">
              <a:spcBef>
                <a:spcPts val="0"/>
              </a:spcBef>
              <a:spcAft>
                <a:spcPts val="0"/>
              </a:spcAft>
              <a:buNone/>
              <a:defRPr b="1" sz="3200">
                <a:solidFill>
                  <a:srgbClr val="FFFFFF"/>
                </a:solidFill>
                <a:latin typeface="Avenir"/>
                <a:ea typeface="Avenir"/>
                <a:cs typeface="Avenir"/>
                <a:sym typeface="Avenir"/>
              </a:defRPr>
            </a:lvl1pPr>
            <a:lvl2pPr lvl="1" rtl="0">
              <a:spcBef>
                <a:spcPts val="1600"/>
              </a:spcBef>
              <a:spcAft>
                <a:spcPts val="0"/>
              </a:spcAft>
              <a:buNone/>
              <a:defRPr>
                <a:solidFill>
                  <a:srgbClr val="FFFFFF"/>
                </a:solidFill>
              </a:defRPr>
            </a:lvl2pPr>
            <a:lvl3pPr lvl="2" rtl="0">
              <a:spcBef>
                <a:spcPts val="1600"/>
              </a:spcBef>
              <a:spcAft>
                <a:spcPts val="0"/>
              </a:spcAft>
              <a:buNone/>
              <a:defRPr>
                <a:solidFill>
                  <a:srgbClr val="FFFFFF"/>
                </a:solidFill>
              </a:defRPr>
            </a:lvl3pPr>
            <a:lvl4pPr lvl="3" rtl="0">
              <a:spcBef>
                <a:spcPts val="1600"/>
              </a:spcBef>
              <a:spcAft>
                <a:spcPts val="0"/>
              </a:spcAft>
              <a:buNone/>
              <a:defRPr>
                <a:solidFill>
                  <a:srgbClr val="FFFFFF"/>
                </a:solidFill>
              </a:defRPr>
            </a:lvl4pPr>
            <a:lvl5pPr lvl="4" rtl="0">
              <a:spcBef>
                <a:spcPts val="1600"/>
              </a:spcBef>
              <a:spcAft>
                <a:spcPts val="0"/>
              </a:spcAft>
              <a:buNone/>
              <a:defRPr>
                <a:solidFill>
                  <a:srgbClr val="FFFFFF"/>
                </a:solidFill>
              </a:defRPr>
            </a:lvl5pPr>
            <a:lvl6pPr lvl="5" rtl="0">
              <a:spcBef>
                <a:spcPts val="1600"/>
              </a:spcBef>
              <a:spcAft>
                <a:spcPts val="0"/>
              </a:spcAft>
              <a:buNone/>
              <a:defRPr>
                <a:solidFill>
                  <a:srgbClr val="FFFFFF"/>
                </a:solidFill>
              </a:defRPr>
            </a:lvl6pPr>
            <a:lvl7pPr lvl="6" rtl="0">
              <a:spcBef>
                <a:spcPts val="1600"/>
              </a:spcBef>
              <a:spcAft>
                <a:spcPts val="0"/>
              </a:spcAft>
              <a:buNone/>
              <a:defRPr>
                <a:solidFill>
                  <a:srgbClr val="FFFFFF"/>
                </a:solidFill>
              </a:defRPr>
            </a:lvl7pPr>
            <a:lvl8pPr lvl="7" rtl="0">
              <a:spcBef>
                <a:spcPts val="1600"/>
              </a:spcBef>
              <a:spcAft>
                <a:spcPts val="0"/>
              </a:spcAft>
              <a:buNone/>
              <a:defRPr>
                <a:solidFill>
                  <a:srgbClr val="FFFFFF"/>
                </a:solidFill>
              </a:defRPr>
            </a:lvl8pPr>
            <a:lvl9pPr lvl="8" rtl="0">
              <a:spcBef>
                <a:spcPts val="1600"/>
              </a:spcBef>
              <a:spcAft>
                <a:spcPts val="1600"/>
              </a:spcAft>
              <a:buNone/>
              <a:defRPr>
                <a:solidFill>
                  <a:srgbClr val="FFFFFF"/>
                </a:solidFill>
              </a:defRPr>
            </a:lvl9pPr>
          </a:lstStyle>
          <a:p/>
        </p:txBody>
      </p:sp>
      <p:sp>
        <p:nvSpPr>
          <p:cNvPr id="45" name="Google Shape;45;p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solidFill>
                  <a:srgbClr val="33475B"/>
                </a:solidFill>
                <a:latin typeface="Avenir"/>
                <a:ea typeface="Avenir"/>
                <a:cs typeface="Avenir"/>
                <a:sym typeface="Avenir"/>
              </a:defRPr>
            </a:lvl1pPr>
            <a:lvl2pPr lvl="1">
              <a:buNone/>
              <a:defRPr sz="1300">
                <a:solidFill>
                  <a:srgbClr val="33475B"/>
                </a:solidFill>
                <a:latin typeface="Avenir"/>
                <a:ea typeface="Avenir"/>
                <a:cs typeface="Avenir"/>
                <a:sym typeface="Avenir"/>
              </a:defRPr>
            </a:lvl2pPr>
            <a:lvl3pPr lvl="2">
              <a:buNone/>
              <a:defRPr sz="1300">
                <a:solidFill>
                  <a:srgbClr val="33475B"/>
                </a:solidFill>
                <a:latin typeface="Avenir"/>
                <a:ea typeface="Avenir"/>
                <a:cs typeface="Avenir"/>
                <a:sym typeface="Avenir"/>
              </a:defRPr>
            </a:lvl3pPr>
            <a:lvl4pPr lvl="3">
              <a:buNone/>
              <a:defRPr sz="1300">
                <a:solidFill>
                  <a:srgbClr val="33475B"/>
                </a:solidFill>
                <a:latin typeface="Avenir"/>
                <a:ea typeface="Avenir"/>
                <a:cs typeface="Avenir"/>
                <a:sym typeface="Avenir"/>
              </a:defRPr>
            </a:lvl4pPr>
            <a:lvl5pPr lvl="4">
              <a:buNone/>
              <a:defRPr sz="1300">
                <a:solidFill>
                  <a:srgbClr val="33475B"/>
                </a:solidFill>
                <a:latin typeface="Avenir"/>
                <a:ea typeface="Avenir"/>
                <a:cs typeface="Avenir"/>
                <a:sym typeface="Avenir"/>
              </a:defRPr>
            </a:lvl5pPr>
            <a:lvl6pPr lvl="5">
              <a:buNone/>
              <a:defRPr sz="1300">
                <a:solidFill>
                  <a:srgbClr val="33475B"/>
                </a:solidFill>
                <a:latin typeface="Avenir"/>
                <a:ea typeface="Avenir"/>
                <a:cs typeface="Avenir"/>
                <a:sym typeface="Avenir"/>
              </a:defRPr>
            </a:lvl6pPr>
            <a:lvl7pPr lvl="6">
              <a:buNone/>
              <a:defRPr sz="1300">
                <a:solidFill>
                  <a:srgbClr val="33475B"/>
                </a:solidFill>
                <a:latin typeface="Avenir"/>
                <a:ea typeface="Avenir"/>
                <a:cs typeface="Avenir"/>
                <a:sym typeface="Avenir"/>
              </a:defRPr>
            </a:lvl7pPr>
            <a:lvl8pPr lvl="7">
              <a:buNone/>
              <a:defRPr sz="1300">
                <a:solidFill>
                  <a:srgbClr val="33475B"/>
                </a:solidFill>
                <a:latin typeface="Avenir"/>
                <a:ea typeface="Avenir"/>
                <a:cs typeface="Avenir"/>
                <a:sym typeface="Avenir"/>
              </a:defRPr>
            </a:lvl8pPr>
            <a:lvl9pPr lvl="8">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Slide Opt 3">
  <p:cSld name="BLANK_1_3_1_1_1">
    <p:bg>
      <p:bgPr>
        <a:gradFill>
          <a:gsLst>
            <a:gs pos="0">
              <a:srgbClr val="00A4BD"/>
            </a:gs>
            <a:gs pos="100000">
              <a:srgbClr val="00BDA5"/>
            </a:gs>
          </a:gsLst>
          <a:lin ang="18900044" scaled="0"/>
        </a:gradFill>
      </p:bgPr>
    </p:bg>
    <p:spTree>
      <p:nvGrpSpPr>
        <p:cNvPr id="46" name="Shape 46"/>
        <p:cNvGrpSpPr/>
        <p:nvPr/>
      </p:nvGrpSpPr>
      <p:grpSpPr>
        <a:xfrm>
          <a:off x="0" y="0"/>
          <a:ext cx="0" cy="0"/>
          <a:chOff x="0" y="0"/>
          <a:chExt cx="0" cy="0"/>
        </a:xfrm>
      </p:grpSpPr>
      <p:pic>
        <p:nvPicPr>
          <p:cNvPr id="47" name="Google Shape;47;p9"/>
          <p:cNvPicPr preferRelativeResize="0"/>
          <p:nvPr/>
        </p:nvPicPr>
        <p:blipFill>
          <a:blip r:embed="rId2">
            <a:alphaModFix/>
          </a:blip>
          <a:stretch>
            <a:fillRect/>
          </a:stretch>
        </p:blipFill>
        <p:spPr>
          <a:xfrm>
            <a:off x="8445565" y="4406521"/>
            <a:ext cx="666100" cy="707225"/>
          </a:xfrm>
          <a:prstGeom prst="rect">
            <a:avLst/>
          </a:prstGeom>
          <a:noFill/>
          <a:ln>
            <a:noFill/>
          </a:ln>
        </p:spPr>
      </p:pic>
      <p:pic>
        <p:nvPicPr>
          <p:cNvPr id="48" name="Google Shape;48;p9"/>
          <p:cNvPicPr preferRelativeResize="0"/>
          <p:nvPr/>
        </p:nvPicPr>
        <p:blipFill>
          <a:blip r:embed="rId3">
            <a:alphaModFix/>
          </a:blip>
          <a:stretch>
            <a:fillRect/>
          </a:stretch>
        </p:blipFill>
        <p:spPr>
          <a:xfrm>
            <a:off x="278800" y="646225"/>
            <a:ext cx="1574899" cy="3851052"/>
          </a:xfrm>
          <a:prstGeom prst="rect">
            <a:avLst/>
          </a:prstGeom>
          <a:noFill/>
          <a:ln>
            <a:noFill/>
          </a:ln>
        </p:spPr>
      </p:pic>
      <p:sp>
        <p:nvSpPr>
          <p:cNvPr id="49" name="Google Shape;49;p9"/>
          <p:cNvSpPr txBox="1"/>
          <p:nvPr>
            <p:ph type="title"/>
          </p:nvPr>
        </p:nvSpPr>
        <p:spPr>
          <a:xfrm>
            <a:off x="2236950" y="1411575"/>
            <a:ext cx="5860500" cy="1587600"/>
          </a:xfrm>
          <a:prstGeom prst="rect">
            <a:avLst/>
          </a:prstGeom>
          <a:ln>
            <a:noFill/>
          </a:ln>
        </p:spPr>
        <p:txBody>
          <a:bodyPr anchorCtr="0" anchor="t" bIns="91425" lIns="91425" spcFirstLastPara="1" rIns="91425" wrap="square" tIns="91425"/>
          <a:lstStyle>
            <a:lvl1pPr lvl="0" rtl="0">
              <a:spcBef>
                <a:spcPts val="0"/>
              </a:spcBef>
              <a:spcAft>
                <a:spcPts val="0"/>
              </a:spcAft>
              <a:buNone/>
              <a:defRPr b="1" sz="5000">
                <a:solidFill>
                  <a:srgbClr val="FFFFFF"/>
                </a:solidFill>
                <a:latin typeface="Avenir"/>
                <a:ea typeface="Avenir"/>
                <a:cs typeface="Avenir"/>
                <a:sym typeface="Avenir"/>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50" name="Google Shape;50;p9" title="subtitle"/>
          <p:cNvSpPr txBox="1"/>
          <p:nvPr>
            <p:ph idx="1" type="subTitle"/>
          </p:nvPr>
        </p:nvSpPr>
        <p:spPr>
          <a:xfrm>
            <a:off x="2250025" y="3151425"/>
            <a:ext cx="4800900" cy="580500"/>
          </a:xfrm>
          <a:prstGeom prst="rect">
            <a:avLst/>
          </a:prstGeom>
          <a:ln>
            <a:noFill/>
          </a:ln>
        </p:spPr>
        <p:txBody>
          <a:bodyPr anchorCtr="0" anchor="t" bIns="91425" lIns="91425" spcFirstLastPara="1" rIns="91425" wrap="square" tIns="91425"/>
          <a:lstStyle>
            <a:lvl1pPr lvl="0" rtl="0">
              <a:spcBef>
                <a:spcPts val="0"/>
              </a:spcBef>
              <a:spcAft>
                <a:spcPts val="0"/>
              </a:spcAft>
              <a:buNone/>
              <a:defRPr b="1" sz="3200">
                <a:solidFill>
                  <a:srgbClr val="FFFFFF"/>
                </a:solidFill>
                <a:latin typeface="Avenir"/>
                <a:ea typeface="Avenir"/>
                <a:cs typeface="Avenir"/>
                <a:sym typeface="Avenir"/>
              </a:defRPr>
            </a:lvl1pPr>
            <a:lvl2pPr lvl="1" rtl="0">
              <a:spcBef>
                <a:spcPts val="1600"/>
              </a:spcBef>
              <a:spcAft>
                <a:spcPts val="0"/>
              </a:spcAft>
              <a:buNone/>
              <a:defRPr>
                <a:solidFill>
                  <a:srgbClr val="FFFFFF"/>
                </a:solidFill>
              </a:defRPr>
            </a:lvl2pPr>
            <a:lvl3pPr lvl="2" rtl="0">
              <a:spcBef>
                <a:spcPts val="1600"/>
              </a:spcBef>
              <a:spcAft>
                <a:spcPts val="0"/>
              </a:spcAft>
              <a:buNone/>
              <a:defRPr>
                <a:solidFill>
                  <a:srgbClr val="FFFFFF"/>
                </a:solidFill>
              </a:defRPr>
            </a:lvl3pPr>
            <a:lvl4pPr lvl="3" rtl="0">
              <a:spcBef>
                <a:spcPts val="1600"/>
              </a:spcBef>
              <a:spcAft>
                <a:spcPts val="0"/>
              </a:spcAft>
              <a:buNone/>
              <a:defRPr>
                <a:solidFill>
                  <a:srgbClr val="FFFFFF"/>
                </a:solidFill>
              </a:defRPr>
            </a:lvl4pPr>
            <a:lvl5pPr lvl="4" rtl="0">
              <a:spcBef>
                <a:spcPts val="1600"/>
              </a:spcBef>
              <a:spcAft>
                <a:spcPts val="0"/>
              </a:spcAft>
              <a:buNone/>
              <a:defRPr>
                <a:solidFill>
                  <a:srgbClr val="FFFFFF"/>
                </a:solidFill>
              </a:defRPr>
            </a:lvl5pPr>
            <a:lvl6pPr lvl="5" rtl="0">
              <a:spcBef>
                <a:spcPts val="1600"/>
              </a:spcBef>
              <a:spcAft>
                <a:spcPts val="0"/>
              </a:spcAft>
              <a:buNone/>
              <a:defRPr>
                <a:solidFill>
                  <a:srgbClr val="FFFFFF"/>
                </a:solidFill>
              </a:defRPr>
            </a:lvl6pPr>
            <a:lvl7pPr lvl="6" rtl="0">
              <a:spcBef>
                <a:spcPts val="1600"/>
              </a:spcBef>
              <a:spcAft>
                <a:spcPts val="0"/>
              </a:spcAft>
              <a:buNone/>
              <a:defRPr>
                <a:solidFill>
                  <a:srgbClr val="FFFFFF"/>
                </a:solidFill>
              </a:defRPr>
            </a:lvl7pPr>
            <a:lvl8pPr lvl="7" rtl="0">
              <a:spcBef>
                <a:spcPts val="1600"/>
              </a:spcBef>
              <a:spcAft>
                <a:spcPts val="0"/>
              </a:spcAft>
              <a:buNone/>
              <a:defRPr>
                <a:solidFill>
                  <a:srgbClr val="FFFFFF"/>
                </a:solidFill>
              </a:defRPr>
            </a:lvl8pPr>
            <a:lvl9pPr lvl="8" rtl="0">
              <a:spcBef>
                <a:spcPts val="1600"/>
              </a:spcBef>
              <a:spcAft>
                <a:spcPts val="1600"/>
              </a:spcAft>
              <a:buNone/>
              <a:defRPr>
                <a:solidFill>
                  <a:srgbClr val="FFFFFF"/>
                </a:solidFill>
              </a:defRPr>
            </a:lvl9pPr>
          </a:lstStyle>
          <a:p/>
        </p:txBody>
      </p:sp>
      <p:sp>
        <p:nvSpPr>
          <p:cNvPr id="51" name="Google Shape;51;p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solidFill>
                  <a:srgbClr val="33475B"/>
                </a:solidFill>
                <a:latin typeface="Avenir"/>
                <a:ea typeface="Avenir"/>
                <a:cs typeface="Avenir"/>
                <a:sym typeface="Avenir"/>
              </a:defRPr>
            </a:lvl1pPr>
            <a:lvl2pPr lvl="1">
              <a:buNone/>
              <a:defRPr sz="1300">
                <a:solidFill>
                  <a:srgbClr val="33475B"/>
                </a:solidFill>
                <a:latin typeface="Avenir"/>
                <a:ea typeface="Avenir"/>
                <a:cs typeface="Avenir"/>
                <a:sym typeface="Avenir"/>
              </a:defRPr>
            </a:lvl2pPr>
            <a:lvl3pPr lvl="2">
              <a:buNone/>
              <a:defRPr sz="1300">
                <a:solidFill>
                  <a:srgbClr val="33475B"/>
                </a:solidFill>
                <a:latin typeface="Avenir"/>
                <a:ea typeface="Avenir"/>
                <a:cs typeface="Avenir"/>
                <a:sym typeface="Avenir"/>
              </a:defRPr>
            </a:lvl3pPr>
            <a:lvl4pPr lvl="3">
              <a:buNone/>
              <a:defRPr sz="1300">
                <a:solidFill>
                  <a:srgbClr val="33475B"/>
                </a:solidFill>
                <a:latin typeface="Avenir"/>
                <a:ea typeface="Avenir"/>
                <a:cs typeface="Avenir"/>
                <a:sym typeface="Avenir"/>
              </a:defRPr>
            </a:lvl4pPr>
            <a:lvl5pPr lvl="4">
              <a:buNone/>
              <a:defRPr sz="1300">
                <a:solidFill>
                  <a:srgbClr val="33475B"/>
                </a:solidFill>
                <a:latin typeface="Avenir"/>
                <a:ea typeface="Avenir"/>
                <a:cs typeface="Avenir"/>
                <a:sym typeface="Avenir"/>
              </a:defRPr>
            </a:lvl5pPr>
            <a:lvl6pPr lvl="5">
              <a:buNone/>
              <a:defRPr sz="1300">
                <a:solidFill>
                  <a:srgbClr val="33475B"/>
                </a:solidFill>
                <a:latin typeface="Avenir"/>
                <a:ea typeface="Avenir"/>
                <a:cs typeface="Avenir"/>
                <a:sym typeface="Avenir"/>
              </a:defRPr>
            </a:lvl6pPr>
            <a:lvl7pPr lvl="6">
              <a:buNone/>
              <a:defRPr sz="1300">
                <a:solidFill>
                  <a:srgbClr val="33475B"/>
                </a:solidFill>
                <a:latin typeface="Avenir"/>
                <a:ea typeface="Avenir"/>
                <a:cs typeface="Avenir"/>
                <a:sym typeface="Avenir"/>
              </a:defRPr>
            </a:lvl7pPr>
            <a:lvl8pPr lvl="7">
              <a:buNone/>
              <a:defRPr sz="1300">
                <a:solidFill>
                  <a:srgbClr val="33475B"/>
                </a:solidFill>
                <a:latin typeface="Avenir"/>
                <a:ea typeface="Avenir"/>
                <a:cs typeface="Avenir"/>
                <a:sym typeface="Avenir"/>
              </a:defRPr>
            </a:lvl8pPr>
            <a:lvl9pPr lvl="8">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Slide Opt 4">
  <p:cSld name="BLANK_1_3_1_1_1_1">
    <p:bg>
      <p:bgPr>
        <a:gradFill>
          <a:gsLst>
            <a:gs pos="0">
              <a:srgbClr val="6A78D1"/>
            </a:gs>
            <a:gs pos="100000">
              <a:srgbClr val="00A4BD"/>
            </a:gs>
          </a:gsLst>
          <a:lin ang="18900044" scaled="0"/>
        </a:gradFill>
      </p:bgPr>
    </p:bg>
    <p:spTree>
      <p:nvGrpSpPr>
        <p:cNvPr id="52" name="Shape 52"/>
        <p:cNvGrpSpPr/>
        <p:nvPr/>
      </p:nvGrpSpPr>
      <p:grpSpPr>
        <a:xfrm>
          <a:off x="0" y="0"/>
          <a:ext cx="0" cy="0"/>
          <a:chOff x="0" y="0"/>
          <a:chExt cx="0" cy="0"/>
        </a:xfrm>
      </p:grpSpPr>
      <p:pic>
        <p:nvPicPr>
          <p:cNvPr id="53" name="Google Shape;53;p10"/>
          <p:cNvPicPr preferRelativeResize="0"/>
          <p:nvPr/>
        </p:nvPicPr>
        <p:blipFill>
          <a:blip r:embed="rId2">
            <a:alphaModFix/>
          </a:blip>
          <a:stretch>
            <a:fillRect/>
          </a:stretch>
        </p:blipFill>
        <p:spPr>
          <a:xfrm>
            <a:off x="8445565" y="4406521"/>
            <a:ext cx="666100" cy="707225"/>
          </a:xfrm>
          <a:prstGeom prst="rect">
            <a:avLst/>
          </a:prstGeom>
          <a:noFill/>
          <a:ln>
            <a:noFill/>
          </a:ln>
        </p:spPr>
      </p:pic>
      <p:pic>
        <p:nvPicPr>
          <p:cNvPr id="54" name="Google Shape;54;p10"/>
          <p:cNvPicPr preferRelativeResize="0"/>
          <p:nvPr/>
        </p:nvPicPr>
        <p:blipFill>
          <a:blip r:embed="rId3">
            <a:alphaModFix/>
          </a:blip>
          <a:stretch>
            <a:fillRect/>
          </a:stretch>
        </p:blipFill>
        <p:spPr>
          <a:xfrm>
            <a:off x="0" y="0"/>
            <a:ext cx="2004849" cy="5143500"/>
          </a:xfrm>
          <a:prstGeom prst="rect">
            <a:avLst/>
          </a:prstGeom>
          <a:noFill/>
          <a:ln>
            <a:noFill/>
          </a:ln>
        </p:spPr>
      </p:pic>
      <p:sp>
        <p:nvSpPr>
          <p:cNvPr id="55" name="Google Shape;55;p10"/>
          <p:cNvSpPr txBox="1"/>
          <p:nvPr>
            <p:ph type="title"/>
          </p:nvPr>
        </p:nvSpPr>
        <p:spPr>
          <a:xfrm>
            <a:off x="2236950" y="1411575"/>
            <a:ext cx="5860500" cy="1587600"/>
          </a:xfrm>
          <a:prstGeom prst="rect">
            <a:avLst/>
          </a:prstGeom>
          <a:ln>
            <a:noFill/>
          </a:ln>
        </p:spPr>
        <p:txBody>
          <a:bodyPr anchorCtr="0" anchor="t" bIns="91425" lIns="91425" spcFirstLastPara="1" rIns="91425" wrap="square" tIns="91425"/>
          <a:lstStyle>
            <a:lvl1pPr lvl="0" rtl="0">
              <a:spcBef>
                <a:spcPts val="0"/>
              </a:spcBef>
              <a:spcAft>
                <a:spcPts val="0"/>
              </a:spcAft>
              <a:buNone/>
              <a:defRPr b="1" sz="5000">
                <a:solidFill>
                  <a:srgbClr val="FFFFFF"/>
                </a:solidFill>
                <a:latin typeface="Avenir"/>
                <a:ea typeface="Avenir"/>
                <a:cs typeface="Avenir"/>
                <a:sym typeface="Avenir"/>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56" name="Google Shape;56;p10" title="subtitle"/>
          <p:cNvSpPr txBox="1"/>
          <p:nvPr>
            <p:ph idx="1" type="subTitle"/>
          </p:nvPr>
        </p:nvSpPr>
        <p:spPr>
          <a:xfrm>
            <a:off x="2250025" y="3151425"/>
            <a:ext cx="4800900" cy="580500"/>
          </a:xfrm>
          <a:prstGeom prst="rect">
            <a:avLst/>
          </a:prstGeom>
          <a:ln>
            <a:noFill/>
          </a:ln>
        </p:spPr>
        <p:txBody>
          <a:bodyPr anchorCtr="0" anchor="t" bIns="91425" lIns="91425" spcFirstLastPara="1" rIns="91425" wrap="square" tIns="91425"/>
          <a:lstStyle>
            <a:lvl1pPr lvl="0" rtl="0">
              <a:spcBef>
                <a:spcPts val="0"/>
              </a:spcBef>
              <a:spcAft>
                <a:spcPts val="0"/>
              </a:spcAft>
              <a:buNone/>
              <a:defRPr b="1" sz="3200">
                <a:solidFill>
                  <a:srgbClr val="FFFFFF"/>
                </a:solidFill>
                <a:latin typeface="Avenir"/>
                <a:ea typeface="Avenir"/>
                <a:cs typeface="Avenir"/>
                <a:sym typeface="Avenir"/>
              </a:defRPr>
            </a:lvl1pPr>
            <a:lvl2pPr lvl="1" rtl="0">
              <a:spcBef>
                <a:spcPts val="1600"/>
              </a:spcBef>
              <a:spcAft>
                <a:spcPts val="0"/>
              </a:spcAft>
              <a:buNone/>
              <a:defRPr>
                <a:solidFill>
                  <a:srgbClr val="FFFFFF"/>
                </a:solidFill>
              </a:defRPr>
            </a:lvl2pPr>
            <a:lvl3pPr lvl="2" rtl="0">
              <a:spcBef>
                <a:spcPts val="1600"/>
              </a:spcBef>
              <a:spcAft>
                <a:spcPts val="0"/>
              </a:spcAft>
              <a:buNone/>
              <a:defRPr>
                <a:solidFill>
                  <a:srgbClr val="FFFFFF"/>
                </a:solidFill>
              </a:defRPr>
            </a:lvl3pPr>
            <a:lvl4pPr lvl="3" rtl="0">
              <a:spcBef>
                <a:spcPts val="1600"/>
              </a:spcBef>
              <a:spcAft>
                <a:spcPts val="0"/>
              </a:spcAft>
              <a:buNone/>
              <a:defRPr>
                <a:solidFill>
                  <a:srgbClr val="FFFFFF"/>
                </a:solidFill>
              </a:defRPr>
            </a:lvl4pPr>
            <a:lvl5pPr lvl="4" rtl="0">
              <a:spcBef>
                <a:spcPts val="1600"/>
              </a:spcBef>
              <a:spcAft>
                <a:spcPts val="0"/>
              </a:spcAft>
              <a:buNone/>
              <a:defRPr>
                <a:solidFill>
                  <a:srgbClr val="FFFFFF"/>
                </a:solidFill>
              </a:defRPr>
            </a:lvl5pPr>
            <a:lvl6pPr lvl="5" rtl="0">
              <a:spcBef>
                <a:spcPts val="1600"/>
              </a:spcBef>
              <a:spcAft>
                <a:spcPts val="0"/>
              </a:spcAft>
              <a:buNone/>
              <a:defRPr>
                <a:solidFill>
                  <a:srgbClr val="FFFFFF"/>
                </a:solidFill>
              </a:defRPr>
            </a:lvl6pPr>
            <a:lvl7pPr lvl="6" rtl="0">
              <a:spcBef>
                <a:spcPts val="1600"/>
              </a:spcBef>
              <a:spcAft>
                <a:spcPts val="0"/>
              </a:spcAft>
              <a:buNone/>
              <a:defRPr>
                <a:solidFill>
                  <a:srgbClr val="FFFFFF"/>
                </a:solidFill>
              </a:defRPr>
            </a:lvl7pPr>
            <a:lvl8pPr lvl="7" rtl="0">
              <a:spcBef>
                <a:spcPts val="1600"/>
              </a:spcBef>
              <a:spcAft>
                <a:spcPts val="0"/>
              </a:spcAft>
              <a:buNone/>
              <a:defRPr>
                <a:solidFill>
                  <a:srgbClr val="FFFFFF"/>
                </a:solidFill>
              </a:defRPr>
            </a:lvl8pPr>
            <a:lvl9pPr lvl="8" rtl="0">
              <a:spcBef>
                <a:spcPts val="1600"/>
              </a:spcBef>
              <a:spcAft>
                <a:spcPts val="1600"/>
              </a:spcAft>
              <a:buNone/>
              <a:defRPr>
                <a:solidFill>
                  <a:srgbClr val="FFFFFF"/>
                </a:solidFill>
              </a:defRPr>
            </a:lvl9pPr>
          </a:lstStyle>
          <a:p/>
        </p:txBody>
      </p:sp>
      <p:sp>
        <p:nvSpPr>
          <p:cNvPr id="57" name="Google Shape;57;p1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solidFill>
                  <a:srgbClr val="33475B"/>
                </a:solidFill>
                <a:latin typeface="Avenir"/>
                <a:ea typeface="Avenir"/>
                <a:cs typeface="Avenir"/>
                <a:sym typeface="Avenir"/>
              </a:defRPr>
            </a:lvl1pPr>
            <a:lvl2pPr lvl="1">
              <a:buNone/>
              <a:defRPr sz="1300">
                <a:solidFill>
                  <a:srgbClr val="33475B"/>
                </a:solidFill>
                <a:latin typeface="Avenir"/>
                <a:ea typeface="Avenir"/>
                <a:cs typeface="Avenir"/>
                <a:sym typeface="Avenir"/>
              </a:defRPr>
            </a:lvl2pPr>
            <a:lvl3pPr lvl="2">
              <a:buNone/>
              <a:defRPr sz="1300">
                <a:solidFill>
                  <a:srgbClr val="33475B"/>
                </a:solidFill>
                <a:latin typeface="Avenir"/>
                <a:ea typeface="Avenir"/>
                <a:cs typeface="Avenir"/>
                <a:sym typeface="Avenir"/>
              </a:defRPr>
            </a:lvl3pPr>
            <a:lvl4pPr lvl="3">
              <a:buNone/>
              <a:defRPr sz="1300">
                <a:solidFill>
                  <a:srgbClr val="33475B"/>
                </a:solidFill>
                <a:latin typeface="Avenir"/>
                <a:ea typeface="Avenir"/>
                <a:cs typeface="Avenir"/>
                <a:sym typeface="Avenir"/>
              </a:defRPr>
            </a:lvl4pPr>
            <a:lvl5pPr lvl="4">
              <a:buNone/>
              <a:defRPr sz="1300">
                <a:solidFill>
                  <a:srgbClr val="33475B"/>
                </a:solidFill>
                <a:latin typeface="Avenir"/>
                <a:ea typeface="Avenir"/>
                <a:cs typeface="Avenir"/>
                <a:sym typeface="Avenir"/>
              </a:defRPr>
            </a:lvl5pPr>
            <a:lvl6pPr lvl="5">
              <a:buNone/>
              <a:defRPr sz="1300">
                <a:solidFill>
                  <a:srgbClr val="33475B"/>
                </a:solidFill>
                <a:latin typeface="Avenir"/>
                <a:ea typeface="Avenir"/>
                <a:cs typeface="Avenir"/>
                <a:sym typeface="Avenir"/>
              </a:defRPr>
            </a:lvl6pPr>
            <a:lvl7pPr lvl="6">
              <a:buNone/>
              <a:defRPr sz="1300">
                <a:solidFill>
                  <a:srgbClr val="33475B"/>
                </a:solidFill>
                <a:latin typeface="Avenir"/>
                <a:ea typeface="Avenir"/>
                <a:cs typeface="Avenir"/>
                <a:sym typeface="Avenir"/>
              </a:defRPr>
            </a:lvl7pPr>
            <a:lvl8pPr lvl="7">
              <a:buNone/>
              <a:defRPr sz="1300">
                <a:solidFill>
                  <a:srgbClr val="33475B"/>
                </a:solidFill>
                <a:latin typeface="Avenir"/>
                <a:ea typeface="Avenir"/>
                <a:cs typeface="Avenir"/>
                <a:sym typeface="Avenir"/>
              </a:defRPr>
            </a:lvl8pPr>
            <a:lvl9pPr lvl="8">
              <a:buNone/>
              <a:defRPr sz="1300">
                <a:solidFill>
                  <a:srgbClr val="33475B"/>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40.xml"/><Relationship Id="rId20" Type="http://schemas.openxmlformats.org/officeDocument/2006/relationships/slideLayout" Target="../slideLayouts/slideLayout20.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22" Type="http://schemas.openxmlformats.org/officeDocument/2006/relationships/slideLayout" Target="../slideLayouts/slideLayout22.xml"/><Relationship Id="rId44" Type="http://schemas.openxmlformats.org/officeDocument/2006/relationships/slideLayout" Target="../slideLayouts/slideLayout44.xml"/><Relationship Id="rId21" Type="http://schemas.openxmlformats.org/officeDocument/2006/relationships/slideLayout" Target="../slideLayouts/slideLayout21.xml"/><Relationship Id="rId43" Type="http://schemas.openxmlformats.org/officeDocument/2006/relationships/slideLayout" Target="../slideLayouts/slideLayout43.xml"/><Relationship Id="rId24" Type="http://schemas.openxmlformats.org/officeDocument/2006/relationships/slideLayout" Target="../slideLayouts/slideLayout24.xml"/><Relationship Id="rId46" Type="http://schemas.openxmlformats.org/officeDocument/2006/relationships/slideLayout" Target="../slideLayouts/slideLayout46.xml"/><Relationship Id="rId23" Type="http://schemas.openxmlformats.org/officeDocument/2006/relationships/slideLayout" Target="../slideLayouts/slideLayout23.xml"/><Relationship Id="rId45" Type="http://schemas.openxmlformats.org/officeDocument/2006/relationships/slideLayout" Target="../slideLayouts/slideLayout45.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47" Type="http://schemas.openxmlformats.org/officeDocument/2006/relationships/theme" Target="../theme/theme3.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33" Type="http://schemas.openxmlformats.org/officeDocument/2006/relationships/slideLayout" Target="../slideLayouts/slideLayout33.xml"/><Relationship Id="rId10" Type="http://schemas.openxmlformats.org/officeDocument/2006/relationships/slideLayout" Target="../slideLayouts/slideLayout10.xml"/><Relationship Id="rId32" Type="http://schemas.openxmlformats.org/officeDocument/2006/relationships/slideLayout" Target="../slideLayouts/slideLayout32.xml"/><Relationship Id="rId13" Type="http://schemas.openxmlformats.org/officeDocument/2006/relationships/slideLayout" Target="../slideLayouts/slideLayout13.xml"/><Relationship Id="rId35" Type="http://schemas.openxmlformats.org/officeDocument/2006/relationships/slideLayout" Target="../slideLayouts/slideLayout35.xml"/><Relationship Id="rId12" Type="http://schemas.openxmlformats.org/officeDocument/2006/relationships/slideLayout" Target="../slideLayouts/slideLayout12.xml"/><Relationship Id="rId34" Type="http://schemas.openxmlformats.org/officeDocument/2006/relationships/slideLayout" Target="../slideLayouts/slideLayout34.xml"/><Relationship Id="rId15" Type="http://schemas.openxmlformats.org/officeDocument/2006/relationships/slideLayout" Target="../slideLayouts/slideLayout15.xml"/><Relationship Id="rId37" Type="http://schemas.openxmlformats.org/officeDocument/2006/relationships/slideLayout" Target="../slideLayouts/slideLayout37.xml"/><Relationship Id="rId14" Type="http://schemas.openxmlformats.org/officeDocument/2006/relationships/slideLayout" Target="../slideLayouts/slideLayout14.xml"/><Relationship Id="rId36" Type="http://schemas.openxmlformats.org/officeDocument/2006/relationships/slideLayout" Target="../slideLayouts/slideLayout36.xml"/><Relationship Id="rId17" Type="http://schemas.openxmlformats.org/officeDocument/2006/relationships/slideLayout" Target="../slideLayouts/slideLayout17.xml"/><Relationship Id="rId39" Type="http://schemas.openxmlformats.org/officeDocument/2006/relationships/slideLayout" Target="../slideLayouts/slideLayout39.xml"/><Relationship Id="rId16" Type="http://schemas.openxmlformats.org/officeDocument/2006/relationships/slideLayout" Target="../slideLayouts/slideLayout16.xml"/><Relationship Id="rId38" Type="http://schemas.openxmlformats.org/officeDocument/2006/relationships/slideLayout" Target="../slideLayouts/slideLayout38.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slideLayout" Target="../slideLayouts/slideLayout48.xml"/><Relationship Id="rId3" Type="http://schemas.openxmlformats.org/officeDocument/2006/relationships/slideLayout" Target="../slideLayouts/slideLayout49.xml"/><Relationship Id="rId4" Type="http://schemas.openxmlformats.org/officeDocument/2006/relationships/slideLayout" Target="../slideLayouts/slideLayout50.xml"/><Relationship Id="rId9" Type="http://schemas.openxmlformats.org/officeDocument/2006/relationships/slideLayout" Target="../slideLayouts/slideLayout55.xml"/><Relationship Id="rId5" Type="http://schemas.openxmlformats.org/officeDocument/2006/relationships/slideLayout" Target="../slideLayouts/slideLayout51.xml"/><Relationship Id="rId6" Type="http://schemas.openxmlformats.org/officeDocument/2006/relationships/slideLayout" Target="../slideLayouts/slideLayout52.xml"/><Relationship Id="rId7" Type="http://schemas.openxmlformats.org/officeDocument/2006/relationships/slideLayout" Target="../slideLayouts/slideLayout53.xml"/><Relationship Id="rId8" Type="http://schemas.openxmlformats.org/officeDocument/2006/relationships/slideLayout" Target="../slideLayouts/slideLayout54.xml"/><Relationship Id="rId11" Type="http://schemas.openxmlformats.org/officeDocument/2006/relationships/slideLayout" Target="../slideLayouts/slideLayout57.xml"/><Relationship Id="rId10" Type="http://schemas.openxmlformats.org/officeDocument/2006/relationships/slideLayout" Target="../slideLayouts/slideLayout56.xml"/><Relationship Id="rId13" Type="http://schemas.openxmlformats.org/officeDocument/2006/relationships/slideLayout" Target="../slideLayouts/slideLayout59.xml"/><Relationship Id="rId12" Type="http://schemas.openxmlformats.org/officeDocument/2006/relationships/slideLayout" Target="../slideLayouts/slideLayout58.xml"/><Relationship Id="rId15" Type="http://schemas.openxmlformats.org/officeDocument/2006/relationships/slideLayout" Target="../slideLayouts/slideLayout61.xml"/><Relationship Id="rId14" Type="http://schemas.openxmlformats.org/officeDocument/2006/relationships/slideLayout" Target="../slideLayouts/slideLayout60.xml"/><Relationship Id="rId1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rgbClr val="33475B"/>
              </a:buClr>
              <a:buSzPts val="2800"/>
              <a:buFont typeface="Avenir"/>
              <a:buNone/>
              <a:defRPr b="1" sz="2800">
                <a:solidFill>
                  <a:srgbClr val="33475B"/>
                </a:solidFill>
                <a:latin typeface="Avenir"/>
                <a:ea typeface="Avenir"/>
                <a:cs typeface="Avenir"/>
                <a:sym typeface="Avenir"/>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30200" lvl="0" marL="457200">
              <a:lnSpc>
                <a:spcPct val="115000"/>
              </a:lnSpc>
              <a:spcBef>
                <a:spcPts val="0"/>
              </a:spcBef>
              <a:spcAft>
                <a:spcPts val="0"/>
              </a:spcAft>
              <a:buClr>
                <a:srgbClr val="33475B"/>
              </a:buClr>
              <a:buSzPts val="1600"/>
              <a:buFont typeface="Avenir"/>
              <a:buChar char="●"/>
              <a:defRPr sz="1600">
                <a:solidFill>
                  <a:srgbClr val="33475B"/>
                </a:solidFill>
                <a:latin typeface="Avenir"/>
                <a:ea typeface="Avenir"/>
                <a:cs typeface="Avenir"/>
                <a:sym typeface="Avenir"/>
              </a:defRPr>
            </a:lvl1pPr>
            <a:lvl2pPr indent="-317500" lvl="1" marL="914400">
              <a:lnSpc>
                <a:spcPct val="115000"/>
              </a:lnSpc>
              <a:spcBef>
                <a:spcPts val="1600"/>
              </a:spcBef>
              <a:spcAft>
                <a:spcPts val="0"/>
              </a:spcAft>
              <a:buClr>
                <a:srgbClr val="33475B"/>
              </a:buClr>
              <a:buSzPts val="1400"/>
              <a:buFont typeface="Avenir"/>
              <a:buChar char="○"/>
              <a:defRPr>
                <a:solidFill>
                  <a:srgbClr val="33475B"/>
                </a:solidFill>
                <a:latin typeface="Avenir"/>
                <a:ea typeface="Avenir"/>
                <a:cs typeface="Avenir"/>
                <a:sym typeface="Avenir"/>
              </a:defRPr>
            </a:lvl2pPr>
            <a:lvl3pPr indent="-317500" lvl="2" marL="1371600">
              <a:lnSpc>
                <a:spcPct val="115000"/>
              </a:lnSpc>
              <a:spcBef>
                <a:spcPts val="1600"/>
              </a:spcBef>
              <a:spcAft>
                <a:spcPts val="0"/>
              </a:spcAft>
              <a:buClr>
                <a:srgbClr val="33475B"/>
              </a:buClr>
              <a:buSzPts val="1400"/>
              <a:buFont typeface="Avenir"/>
              <a:buChar char="■"/>
              <a:defRPr>
                <a:solidFill>
                  <a:srgbClr val="33475B"/>
                </a:solidFill>
                <a:latin typeface="Avenir"/>
                <a:ea typeface="Avenir"/>
                <a:cs typeface="Avenir"/>
                <a:sym typeface="Avenir"/>
              </a:defRPr>
            </a:lvl3pPr>
            <a:lvl4pPr indent="-292100" lvl="3" marL="1828800">
              <a:lnSpc>
                <a:spcPct val="115000"/>
              </a:lnSpc>
              <a:spcBef>
                <a:spcPts val="1600"/>
              </a:spcBef>
              <a:spcAft>
                <a:spcPts val="0"/>
              </a:spcAft>
              <a:buClr>
                <a:srgbClr val="33475B"/>
              </a:buClr>
              <a:buSzPts val="1000"/>
              <a:buFont typeface="Avenir"/>
              <a:buChar char="●"/>
              <a:defRPr sz="1000">
                <a:solidFill>
                  <a:srgbClr val="33475B"/>
                </a:solidFill>
                <a:latin typeface="Avenir"/>
                <a:ea typeface="Avenir"/>
                <a:cs typeface="Avenir"/>
                <a:sym typeface="Avenir"/>
              </a:defRPr>
            </a:lvl4pPr>
            <a:lvl5pPr indent="-279400" lvl="4" marL="2286000">
              <a:lnSpc>
                <a:spcPct val="115000"/>
              </a:lnSpc>
              <a:spcBef>
                <a:spcPts val="1600"/>
              </a:spcBef>
              <a:spcAft>
                <a:spcPts val="0"/>
              </a:spcAft>
              <a:buClr>
                <a:srgbClr val="33475B"/>
              </a:buClr>
              <a:buSzPts val="800"/>
              <a:buFont typeface="Avenir"/>
              <a:buChar char="○"/>
              <a:defRPr sz="800">
                <a:solidFill>
                  <a:srgbClr val="33475B"/>
                </a:solidFill>
                <a:latin typeface="Avenir"/>
                <a:ea typeface="Avenir"/>
                <a:cs typeface="Avenir"/>
                <a:sym typeface="Avenir"/>
              </a:defRPr>
            </a:lvl5pPr>
            <a:lvl6pPr indent="-279400" lvl="5" marL="2743200">
              <a:lnSpc>
                <a:spcPct val="115000"/>
              </a:lnSpc>
              <a:spcBef>
                <a:spcPts val="1600"/>
              </a:spcBef>
              <a:spcAft>
                <a:spcPts val="0"/>
              </a:spcAft>
              <a:buClr>
                <a:srgbClr val="33475B"/>
              </a:buClr>
              <a:buSzPts val="800"/>
              <a:buFont typeface="Avenir"/>
              <a:buChar char="■"/>
              <a:defRPr sz="800">
                <a:solidFill>
                  <a:srgbClr val="33475B"/>
                </a:solidFill>
                <a:latin typeface="Avenir"/>
                <a:ea typeface="Avenir"/>
                <a:cs typeface="Avenir"/>
                <a:sym typeface="Avenir"/>
              </a:defRPr>
            </a:lvl6pPr>
            <a:lvl7pPr indent="-279400" lvl="6" marL="3200400">
              <a:lnSpc>
                <a:spcPct val="115000"/>
              </a:lnSpc>
              <a:spcBef>
                <a:spcPts val="1600"/>
              </a:spcBef>
              <a:spcAft>
                <a:spcPts val="0"/>
              </a:spcAft>
              <a:buClr>
                <a:srgbClr val="33475B"/>
              </a:buClr>
              <a:buSzPts val="800"/>
              <a:buFont typeface="Avenir"/>
              <a:buChar char="●"/>
              <a:defRPr sz="800">
                <a:solidFill>
                  <a:srgbClr val="33475B"/>
                </a:solidFill>
                <a:latin typeface="Avenir"/>
                <a:ea typeface="Avenir"/>
                <a:cs typeface="Avenir"/>
                <a:sym typeface="Avenir"/>
              </a:defRPr>
            </a:lvl7pPr>
            <a:lvl8pPr indent="-279400" lvl="7" marL="3657600">
              <a:lnSpc>
                <a:spcPct val="115000"/>
              </a:lnSpc>
              <a:spcBef>
                <a:spcPts val="1600"/>
              </a:spcBef>
              <a:spcAft>
                <a:spcPts val="0"/>
              </a:spcAft>
              <a:buClr>
                <a:srgbClr val="33475B"/>
              </a:buClr>
              <a:buSzPts val="800"/>
              <a:buFont typeface="Avenir"/>
              <a:buChar char="○"/>
              <a:defRPr sz="800">
                <a:solidFill>
                  <a:srgbClr val="33475B"/>
                </a:solidFill>
                <a:latin typeface="Avenir"/>
                <a:ea typeface="Avenir"/>
                <a:cs typeface="Avenir"/>
                <a:sym typeface="Avenir"/>
              </a:defRPr>
            </a:lvl8pPr>
            <a:lvl9pPr indent="-279400" lvl="8" marL="4114800">
              <a:lnSpc>
                <a:spcPct val="115000"/>
              </a:lnSpc>
              <a:spcBef>
                <a:spcPts val="1600"/>
              </a:spcBef>
              <a:spcAft>
                <a:spcPts val="1600"/>
              </a:spcAft>
              <a:buClr>
                <a:srgbClr val="33475B"/>
              </a:buClr>
              <a:buSzPts val="800"/>
              <a:buFont typeface="Avenir"/>
              <a:buChar char="■"/>
              <a:defRPr sz="800">
                <a:solidFill>
                  <a:srgbClr val="33475B"/>
                </a:solidFill>
                <a:latin typeface="Avenir"/>
                <a:ea typeface="Avenir"/>
                <a:cs typeface="Avenir"/>
                <a:sym typeface="Avenir"/>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treamline">
    <p:bg>
      <p:bgPr>
        <a:solidFill>
          <a:schemeClr val="lt1"/>
        </a:solidFill>
      </p:bgPr>
    </p:bg>
    <p:spTree>
      <p:nvGrpSpPr>
        <p:cNvPr id="284" name="Shape 284"/>
        <p:cNvGrpSpPr/>
        <p:nvPr/>
      </p:nvGrpSpPr>
      <p:grpSpPr>
        <a:xfrm>
          <a:off x="0" y="0"/>
          <a:ext cx="0" cy="0"/>
          <a:chOff x="0" y="0"/>
          <a:chExt cx="0" cy="0"/>
        </a:xfrm>
      </p:grpSpPr>
      <p:sp>
        <p:nvSpPr>
          <p:cNvPr id="285" name="Google Shape;285;p4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rtl="0">
              <a:spcBef>
                <a:spcPts val="0"/>
              </a:spcBef>
              <a:spcAft>
                <a:spcPts val="0"/>
              </a:spcAft>
              <a:buSzPts val="2800"/>
              <a:buFont typeface="Raleway"/>
              <a:buNone/>
              <a:defRPr b="1" sz="2800">
                <a:latin typeface="Raleway"/>
                <a:ea typeface="Raleway"/>
                <a:cs typeface="Raleway"/>
                <a:sym typeface="Raleway"/>
              </a:defRPr>
            </a:lvl1pPr>
            <a:lvl2pPr lvl="1" rtl="0">
              <a:spcBef>
                <a:spcPts val="0"/>
              </a:spcBef>
              <a:spcAft>
                <a:spcPts val="0"/>
              </a:spcAft>
              <a:buSzPts val="2800"/>
              <a:buFont typeface="Raleway"/>
              <a:buNone/>
              <a:defRPr b="1" sz="2800">
                <a:latin typeface="Raleway"/>
                <a:ea typeface="Raleway"/>
                <a:cs typeface="Raleway"/>
                <a:sym typeface="Raleway"/>
              </a:defRPr>
            </a:lvl2pPr>
            <a:lvl3pPr lvl="2" rtl="0">
              <a:spcBef>
                <a:spcPts val="0"/>
              </a:spcBef>
              <a:spcAft>
                <a:spcPts val="0"/>
              </a:spcAft>
              <a:buSzPts val="2800"/>
              <a:buFont typeface="Raleway"/>
              <a:buNone/>
              <a:defRPr b="1" sz="2800">
                <a:latin typeface="Raleway"/>
                <a:ea typeface="Raleway"/>
                <a:cs typeface="Raleway"/>
                <a:sym typeface="Raleway"/>
              </a:defRPr>
            </a:lvl3pPr>
            <a:lvl4pPr lvl="3" rtl="0">
              <a:spcBef>
                <a:spcPts val="0"/>
              </a:spcBef>
              <a:spcAft>
                <a:spcPts val="0"/>
              </a:spcAft>
              <a:buSzPts val="2800"/>
              <a:buFont typeface="Raleway"/>
              <a:buNone/>
              <a:defRPr b="1" sz="2800">
                <a:latin typeface="Raleway"/>
                <a:ea typeface="Raleway"/>
                <a:cs typeface="Raleway"/>
                <a:sym typeface="Raleway"/>
              </a:defRPr>
            </a:lvl4pPr>
            <a:lvl5pPr lvl="4" rtl="0">
              <a:spcBef>
                <a:spcPts val="0"/>
              </a:spcBef>
              <a:spcAft>
                <a:spcPts val="0"/>
              </a:spcAft>
              <a:buSzPts val="2800"/>
              <a:buFont typeface="Raleway"/>
              <a:buNone/>
              <a:defRPr b="1" sz="2800">
                <a:latin typeface="Raleway"/>
                <a:ea typeface="Raleway"/>
                <a:cs typeface="Raleway"/>
                <a:sym typeface="Raleway"/>
              </a:defRPr>
            </a:lvl5pPr>
            <a:lvl6pPr lvl="5" rtl="0">
              <a:spcBef>
                <a:spcPts val="0"/>
              </a:spcBef>
              <a:spcAft>
                <a:spcPts val="0"/>
              </a:spcAft>
              <a:buSzPts val="2800"/>
              <a:buFont typeface="Raleway"/>
              <a:buNone/>
              <a:defRPr b="1" sz="2800">
                <a:latin typeface="Raleway"/>
                <a:ea typeface="Raleway"/>
                <a:cs typeface="Raleway"/>
                <a:sym typeface="Raleway"/>
              </a:defRPr>
            </a:lvl6pPr>
            <a:lvl7pPr lvl="6" rtl="0">
              <a:spcBef>
                <a:spcPts val="0"/>
              </a:spcBef>
              <a:spcAft>
                <a:spcPts val="0"/>
              </a:spcAft>
              <a:buSzPts val="2800"/>
              <a:buFont typeface="Raleway"/>
              <a:buNone/>
              <a:defRPr b="1" sz="2800">
                <a:latin typeface="Raleway"/>
                <a:ea typeface="Raleway"/>
                <a:cs typeface="Raleway"/>
                <a:sym typeface="Raleway"/>
              </a:defRPr>
            </a:lvl7pPr>
            <a:lvl8pPr lvl="7" rtl="0">
              <a:spcBef>
                <a:spcPts val="0"/>
              </a:spcBef>
              <a:spcAft>
                <a:spcPts val="0"/>
              </a:spcAft>
              <a:buSzPts val="2800"/>
              <a:buFont typeface="Raleway"/>
              <a:buNone/>
              <a:defRPr b="1" sz="2800">
                <a:latin typeface="Raleway"/>
                <a:ea typeface="Raleway"/>
                <a:cs typeface="Raleway"/>
                <a:sym typeface="Raleway"/>
              </a:defRPr>
            </a:lvl8pPr>
            <a:lvl9pPr lvl="8" rtl="0">
              <a:spcBef>
                <a:spcPts val="0"/>
              </a:spcBef>
              <a:spcAft>
                <a:spcPts val="0"/>
              </a:spcAft>
              <a:buSzPts val="2800"/>
              <a:buFont typeface="Raleway"/>
              <a:buNone/>
              <a:defRPr b="1" sz="2800">
                <a:latin typeface="Raleway"/>
                <a:ea typeface="Raleway"/>
                <a:cs typeface="Raleway"/>
                <a:sym typeface="Raleway"/>
              </a:defRPr>
            </a:lvl9pPr>
          </a:lstStyle>
          <a:p/>
        </p:txBody>
      </p:sp>
      <p:sp>
        <p:nvSpPr>
          <p:cNvPr id="286" name="Google Shape;286;p4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11150" lvl="0" marL="457200" rtl="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rtl="0">
              <a:lnSpc>
                <a:spcPct val="115000"/>
              </a:lnSpc>
              <a:spcBef>
                <a:spcPts val="1600"/>
              </a:spcBef>
              <a:spcAft>
                <a:spcPts val="160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287" name="Google Shape;287;p48"/>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accent1"/>
                </a:solidFill>
                <a:latin typeface="Lato"/>
                <a:ea typeface="Lato"/>
                <a:cs typeface="Lato"/>
                <a:sym typeface="Lato"/>
              </a:defRPr>
            </a:lvl1pPr>
            <a:lvl2pPr lvl="1" rtl="0" algn="r">
              <a:buNone/>
              <a:defRPr sz="1000">
                <a:solidFill>
                  <a:schemeClr val="accent1"/>
                </a:solidFill>
                <a:latin typeface="Lato"/>
                <a:ea typeface="Lato"/>
                <a:cs typeface="Lato"/>
                <a:sym typeface="Lato"/>
              </a:defRPr>
            </a:lvl2pPr>
            <a:lvl3pPr lvl="2" rtl="0" algn="r">
              <a:buNone/>
              <a:defRPr sz="1000">
                <a:solidFill>
                  <a:schemeClr val="accent1"/>
                </a:solidFill>
                <a:latin typeface="Lato"/>
                <a:ea typeface="Lato"/>
                <a:cs typeface="Lato"/>
                <a:sym typeface="Lato"/>
              </a:defRPr>
            </a:lvl3pPr>
            <a:lvl4pPr lvl="3" rtl="0" algn="r">
              <a:buNone/>
              <a:defRPr sz="1000">
                <a:solidFill>
                  <a:schemeClr val="accent1"/>
                </a:solidFill>
                <a:latin typeface="Lato"/>
                <a:ea typeface="Lato"/>
                <a:cs typeface="Lato"/>
                <a:sym typeface="Lato"/>
              </a:defRPr>
            </a:lvl4pPr>
            <a:lvl5pPr lvl="4" rtl="0" algn="r">
              <a:buNone/>
              <a:defRPr sz="1000">
                <a:solidFill>
                  <a:schemeClr val="accent1"/>
                </a:solidFill>
                <a:latin typeface="Lato"/>
                <a:ea typeface="Lato"/>
                <a:cs typeface="Lato"/>
                <a:sym typeface="Lato"/>
              </a:defRPr>
            </a:lvl5pPr>
            <a:lvl6pPr lvl="5" rtl="0" algn="r">
              <a:buNone/>
              <a:defRPr sz="1000">
                <a:solidFill>
                  <a:schemeClr val="accent1"/>
                </a:solidFill>
                <a:latin typeface="Lato"/>
                <a:ea typeface="Lato"/>
                <a:cs typeface="Lato"/>
                <a:sym typeface="Lato"/>
              </a:defRPr>
            </a:lvl6pPr>
            <a:lvl7pPr lvl="6" rtl="0" algn="r">
              <a:buNone/>
              <a:defRPr sz="1000">
                <a:solidFill>
                  <a:schemeClr val="accent1"/>
                </a:solidFill>
                <a:latin typeface="Lato"/>
                <a:ea typeface="Lato"/>
                <a:cs typeface="Lato"/>
                <a:sym typeface="Lato"/>
              </a:defRPr>
            </a:lvl7pPr>
            <a:lvl8pPr lvl="7" rtl="0" algn="r">
              <a:buNone/>
              <a:defRPr sz="1000">
                <a:solidFill>
                  <a:schemeClr val="accent1"/>
                </a:solidFill>
                <a:latin typeface="Lato"/>
                <a:ea typeface="Lato"/>
                <a:cs typeface="Lato"/>
                <a:sym typeface="Lato"/>
              </a:defRPr>
            </a:lvl8pPr>
            <a:lvl9pPr lvl="8" rtl="0"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2.xml"/><Relationship Id="rId3" Type="http://schemas.openxmlformats.org/officeDocument/2006/relationships/image" Target="../media/image18.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20.xml"/><Relationship Id="rId3" Type="http://schemas.openxmlformats.org/officeDocument/2006/relationships/image" Target="../media/image23.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21.xml"/><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23.xml"/><Relationship Id="rId3" Type="http://schemas.openxmlformats.org/officeDocument/2006/relationships/image" Target="../media/image22.png"/><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24.xml"/><Relationship Id="rId3" Type="http://schemas.openxmlformats.org/officeDocument/2006/relationships/image" Target="../media/image36.png"/><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25.xml"/><Relationship Id="rId3" Type="http://schemas.openxmlformats.org/officeDocument/2006/relationships/image" Target="../media/image30.png"/><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26.xml"/><Relationship Id="rId3" Type="http://schemas.openxmlformats.org/officeDocument/2006/relationships/image" Target="../media/image35.png"/><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27.xml"/><Relationship Id="rId3" Type="http://schemas.openxmlformats.org/officeDocument/2006/relationships/image" Target="../media/image24.png"/><Relationship Id="rId4" Type="http://schemas.openxmlformats.org/officeDocument/2006/relationships/image" Target="../media/image31.png"/><Relationship Id="rId5" Type="http://schemas.openxmlformats.org/officeDocument/2006/relationships/image" Target="../media/image29.png"/><Relationship Id="rId6" Type="http://schemas.openxmlformats.org/officeDocument/2006/relationships/image" Target="../media/image27.png"/><Relationship Id="rId7" Type="http://schemas.openxmlformats.org/officeDocument/2006/relationships/image" Target="../media/image2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2545B"/>
        </a:solidFill>
      </p:bgPr>
    </p:bg>
    <p:spTree>
      <p:nvGrpSpPr>
        <p:cNvPr id="378" name="Shape 378"/>
        <p:cNvGrpSpPr/>
        <p:nvPr/>
      </p:nvGrpSpPr>
      <p:grpSpPr>
        <a:xfrm>
          <a:off x="0" y="0"/>
          <a:ext cx="0" cy="0"/>
          <a:chOff x="0" y="0"/>
          <a:chExt cx="0" cy="0"/>
        </a:xfrm>
      </p:grpSpPr>
      <p:sp>
        <p:nvSpPr>
          <p:cNvPr id="379" name="Google Shape;379;p64"/>
          <p:cNvSpPr txBox="1"/>
          <p:nvPr>
            <p:ph type="title"/>
          </p:nvPr>
        </p:nvSpPr>
        <p:spPr>
          <a:xfrm>
            <a:off x="2236950" y="1620375"/>
            <a:ext cx="6149700" cy="168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800"/>
              <a:t>Free Marketing Tools in </a:t>
            </a:r>
            <a:r>
              <a:rPr lang="en" sz="4800"/>
              <a:t>HubSpot</a:t>
            </a:r>
            <a:r>
              <a:rPr lang="en" sz="4800"/>
              <a:t> CRM</a:t>
            </a:r>
            <a:endParaRPr sz="4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0" name="Shape 430"/>
        <p:cNvGrpSpPr/>
        <p:nvPr/>
      </p:nvGrpSpPr>
      <p:grpSpPr>
        <a:xfrm>
          <a:off x="0" y="0"/>
          <a:ext cx="0" cy="0"/>
          <a:chOff x="0" y="0"/>
          <a:chExt cx="0" cy="0"/>
        </a:xfrm>
      </p:grpSpPr>
      <p:sp>
        <p:nvSpPr>
          <p:cNvPr id="431" name="Google Shape;431;p73"/>
          <p:cNvSpPr txBox="1"/>
          <p:nvPr>
            <p:ph type="title"/>
          </p:nvPr>
        </p:nvSpPr>
        <p:spPr>
          <a:xfrm>
            <a:off x="1631400" y="1430700"/>
            <a:ext cx="5881200" cy="2282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But it’s not just you.</a:t>
            </a:r>
            <a:endParaRPr/>
          </a:p>
          <a:p>
            <a:pPr indent="0" lvl="0" marL="0" rtl="0" algn="ctr">
              <a:spcBef>
                <a:spcPts val="0"/>
              </a:spcBef>
              <a:spcAft>
                <a:spcPts val="0"/>
              </a:spcAft>
              <a:buNone/>
            </a:pPr>
            <a:r>
              <a:rPr lang="en"/>
              <a:t>When your marketing depends on a pile of tools that don’t talk to each other, your customers notice.</a:t>
            </a:r>
            <a:endParaRPr/>
          </a:p>
          <a:p>
            <a:pPr indent="0" lvl="0" marL="0" rtl="0" algn="ctr">
              <a:spcBef>
                <a:spcPts val="0"/>
              </a:spcBef>
              <a:spcAft>
                <a:spcPts val="0"/>
              </a:spcAft>
              <a:buNone/>
            </a:pPr>
            <a:r>
              <a:rPr lang="en">
                <a:solidFill>
                  <a:srgbClr val="FF7A59"/>
                </a:solidFill>
              </a:rPr>
              <a:t>And not for the right reasons.</a:t>
            </a:r>
            <a:endParaRPr>
              <a:solidFill>
                <a:srgbClr val="FF7A59"/>
              </a:solidFill>
            </a:endParaRPr>
          </a:p>
        </p:txBody>
      </p:sp>
      <p:sp>
        <p:nvSpPr>
          <p:cNvPr id="432" name="Google Shape;432;p73"/>
          <p:cNvSpPr txBox="1"/>
          <p:nvPr>
            <p:ph type="title"/>
          </p:nvPr>
        </p:nvSpPr>
        <p:spPr>
          <a:xfrm>
            <a:off x="180675" y="240925"/>
            <a:ext cx="3372900" cy="74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Wait…</a:t>
            </a:r>
            <a:r>
              <a:rPr lang="en" sz="1400"/>
              <a:t> </a:t>
            </a:r>
            <a:r>
              <a:rPr lang="en" sz="1400">
                <a:solidFill>
                  <a:srgbClr val="FF7A59"/>
                </a:solidFill>
              </a:rPr>
              <a:t>I already got this email?</a:t>
            </a:r>
            <a:endParaRPr sz="1400">
              <a:solidFill>
                <a:srgbClr val="FF7A59"/>
              </a:solidFill>
            </a:endParaRPr>
          </a:p>
        </p:txBody>
      </p:sp>
      <p:sp>
        <p:nvSpPr>
          <p:cNvPr id="433" name="Google Shape;433;p73"/>
          <p:cNvSpPr txBox="1"/>
          <p:nvPr>
            <p:ph type="title"/>
          </p:nvPr>
        </p:nvSpPr>
        <p:spPr>
          <a:xfrm>
            <a:off x="180675" y="4160675"/>
            <a:ext cx="3372900" cy="74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Why are you sending me emails when</a:t>
            </a:r>
            <a:r>
              <a:rPr lang="en" sz="1400"/>
              <a:t> </a:t>
            </a:r>
            <a:r>
              <a:rPr lang="en" sz="1400">
                <a:solidFill>
                  <a:srgbClr val="FF7A59"/>
                </a:solidFill>
              </a:rPr>
              <a:t>I’m already in touch with a sales rep?</a:t>
            </a:r>
            <a:endParaRPr sz="1400">
              <a:solidFill>
                <a:srgbClr val="FF7A59"/>
              </a:solidFill>
            </a:endParaRPr>
          </a:p>
        </p:txBody>
      </p:sp>
      <p:sp>
        <p:nvSpPr>
          <p:cNvPr id="434" name="Google Shape;434;p73"/>
          <p:cNvSpPr txBox="1"/>
          <p:nvPr>
            <p:ph type="title"/>
          </p:nvPr>
        </p:nvSpPr>
        <p:spPr>
          <a:xfrm>
            <a:off x="5488625" y="164725"/>
            <a:ext cx="3372900" cy="74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I chatted with your rep via live chat. </a:t>
            </a:r>
            <a:r>
              <a:rPr lang="en" sz="1400">
                <a:solidFill>
                  <a:srgbClr val="FF7A59"/>
                </a:solidFill>
              </a:rPr>
              <a:t>But your rep doesn’t seem to know that?</a:t>
            </a:r>
            <a:endParaRPr sz="1400">
              <a:solidFill>
                <a:srgbClr val="FF7A59"/>
              </a:solidFill>
            </a:endParaRPr>
          </a:p>
        </p:txBody>
      </p:sp>
      <p:sp>
        <p:nvSpPr>
          <p:cNvPr id="435" name="Google Shape;435;p73"/>
          <p:cNvSpPr txBox="1"/>
          <p:nvPr>
            <p:ph type="title"/>
          </p:nvPr>
        </p:nvSpPr>
        <p:spPr>
          <a:xfrm>
            <a:off x="4897175" y="4160675"/>
            <a:ext cx="3372900" cy="74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I filled out “health care” on your web form, </a:t>
            </a:r>
            <a:r>
              <a:rPr lang="en" sz="1400">
                <a:solidFill>
                  <a:srgbClr val="FF7A59"/>
                </a:solidFill>
              </a:rPr>
              <a:t>but you’re sending me totally unrelated follow-up emails?</a:t>
            </a:r>
            <a:endParaRPr sz="1400">
              <a:solidFill>
                <a:srgbClr val="FF7A59"/>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9" name="Shape 439"/>
        <p:cNvGrpSpPr/>
        <p:nvPr/>
      </p:nvGrpSpPr>
      <p:grpSpPr>
        <a:xfrm>
          <a:off x="0" y="0"/>
          <a:ext cx="0" cy="0"/>
          <a:chOff x="0" y="0"/>
          <a:chExt cx="0" cy="0"/>
        </a:xfrm>
      </p:grpSpPr>
      <p:sp>
        <p:nvSpPr>
          <p:cNvPr id="440" name="Google Shape;440;p74"/>
          <p:cNvSpPr txBox="1"/>
          <p:nvPr>
            <p:ph type="title"/>
          </p:nvPr>
        </p:nvSpPr>
        <p:spPr>
          <a:xfrm>
            <a:off x="1631400" y="1681050"/>
            <a:ext cx="5881200" cy="1781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The worst part? As your business grows, you’ll outgrow a lot of these tools… and have to rip them out.</a:t>
            </a:r>
            <a:r>
              <a:rPr lang="en"/>
              <a:t> </a:t>
            </a:r>
            <a:r>
              <a:rPr lang="en">
                <a:solidFill>
                  <a:srgbClr val="FF7A59"/>
                </a:solidFill>
              </a:rPr>
              <a:t>Back to where you started.</a:t>
            </a:r>
            <a:endParaRPr>
              <a:solidFill>
                <a:srgbClr val="FF7A59"/>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4" name="Shape 444"/>
        <p:cNvGrpSpPr/>
        <p:nvPr/>
      </p:nvGrpSpPr>
      <p:grpSpPr>
        <a:xfrm>
          <a:off x="0" y="0"/>
          <a:ext cx="0" cy="0"/>
          <a:chOff x="0" y="0"/>
          <a:chExt cx="0" cy="0"/>
        </a:xfrm>
      </p:grpSpPr>
      <p:sp>
        <p:nvSpPr>
          <p:cNvPr id="445" name="Google Shape;445;p75"/>
          <p:cNvSpPr txBox="1"/>
          <p:nvPr>
            <p:ph type="title"/>
          </p:nvPr>
        </p:nvSpPr>
        <p:spPr>
          <a:xfrm>
            <a:off x="1390450" y="1623450"/>
            <a:ext cx="6692100" cy="18966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a:t>Stop wasting your time.</a:t>
            </a:r>
            <a:endParaRPr/>
          </a:p>
          <a:p>
            <a:pPr indent="0" lvl="0" marL="0" rtl="0" algn="l">
              <a:lnSpc>
                <a:spcPct val="150000"/>
              </a:lnSpc>
              <a:spcBef>
                <a:spcPts val="0"/>
              </a:spcBef>
              <a:spcAft>
                <a:spcPts val="0"/>
              </a:spcAft>
              <a:buNone/>
            </a:pPr>
            <a:r>
              <a:rPr lang="en"/>
              <a:t>Stop wasting your energy.</a:t>
            </a:r>
            <a:endParaRPr/>
          </a:p>
          <a:p>
            <a:pPr indent="0" lvl="0" marL="0" rtl="0" algn="l">
              <a:lnSpc>
                <a:spcPct val="150000"/>
              </a:lnSpc>
              <a:spcBef>
                <a:spcPts val="0"/>
              </a:spcBef>
              <a:spcAft>
                <a:spcPts val="0"/>
              </a:spcAft>
              <a:buNone/>
            </a:pPr>
            <a:r>
              <a:rPr lang="en"/>
              <a:t>Stop wasting your customers’ goodwill.</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9" name="Shape 449"/>
        <p:cNvGrpSpPr/>
        <p:nvPr/>
      </p:nvGrpSpPr>
      <p:grpSpPr>
        <a:xfrm>
          <a:off x="0" y="0"/>
          <a:ext cx="0" cy="0"/>
          <a:chOff x="0" y="0"/>
          <a:chExt cx="0" cy="0"/>
        </a:xfrm>
      </p:grpSpPr>
      <p:sp>
        <p:nvSpPr>
          <p:cNvPr id="450" name="Google Shape;450;p76"/>
          <p:cNvSpPr txBox="1"/>
          <p:nvPr>
            <p:ph type="title"/>
          </p:nvPr>
        </p:nvSpPr>
        <p:spPr>
          <a:xfrm>
            <a:off x="1631400" y="1681050"/>
            <a:ext cx="5881200" cy="1781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500"/>
              <a:t>Stop managing tools.</a:t>
            </a:r>
            <a:r>
              <a:rPr lang="en" sz="3500"/>
              <a:t> </a:t>
            </a:r>
            <a:endParaRPr sz="3500"/>
          </a:p>
          <a:p>
            <a:pPr indent="0" lvl="0" marL="0" rtl="0" algn="ctr">
              <a:spcBef>
                <a:spcPts val="0"/>
              </a:spcBef>
              <a:spcAft>
                <a:spcPts val="0"/>
              </a:spcAft>
              <a:buNone/>
            </a:pPr>
            <a:r>
              <a:rPr lang="en" sz="3500">
                <a:solidFill>
                  <a:srgbClr val="FF7A59"/>
                </a:solidFill>
              </a:rPr>
              <a:t>Start marketing right.</a:t>
            </a:r>
            <a:endParaRPr sz="3500">
              <a:solidFill>
                <a:srgbClr val="FF7A59"/>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4" name="Shape 454"/>
        <p:cNvGrpSpPr/>
        <p:nvPr/>
      </p:nvGrpSpPr>
      <p:grpSpPr>
        <a:xfrm>
          <a:off x="0" y="0"/>
          <a:ext cx="0" cy="0"/>
          <a:chOff x="0" y="0"/>
          <a:chExt cx="0" cy="0"/>
        </a:xfrm>
      </p:grpSpPr>
      <p:sp>
        <p:nvSpPr>
          <p:cNvPr id="455" name="Google Shape;455;p77"/>
          <p:cNvSpPr txBox="1"/>
          <p:nvPr>
            <p:ph type="title"/>
          </p:nvPr>
        </p:nvSpPr>
        <p:spPr>
          <a:xfrm>
            <a:off x="1036500" y="910125"/>
            <a:ext cx="7071000" cy="3137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500"/>
              <a:t>If only it were so easy.</a:t>
            </a:r>
            <a:endParaRPr sz="3500"/>
          </a:p>
          <a:p>
            <a:pPr indent="0" lvl="0" marL="0" rtl="0" algn="ctr">
              <a:spcBef>
                <a:spcPts val="0"/>
              </a:spcBef>
              <a:spcAft>
                <a:spcPts val="0"/>
              </a:spcAft>
              <a:buNone/>
            </a:pPr>
            <a:r>
              <a:t/>
            </a:r>
            <a:endParaRPr sz="3500"/>
          </a:p>
          <a:p>
            <a:pPr indent="0" lvl="0" marL="0" rtl="0" algn="ctr">
              <a:spcBef>
                <a:spcPts val="0"/>
              </a:spcBef>
              <a:spcAft>
                <a:spcPts val="0"/>
              </a:spcAft>
              <a:buNone/>
            </a:pPr>
            <a:r>
              <a:rPr lang="en" sz="3500"/>
              <a:t>If I wanted to do that, I’d need a huge software suite. And those are </a:t>
            </a:r>
            <a:r>
              <a:rPr lang="en" sz="3500">
                <a:solidFill>
                  <a:srgbClr val="FF7A59"/>
                </a:solidFill>
              </a:rPr>
              <a:t>expensive</a:t>
            </a:r>
            <a:r>
              <a:rPr lang="en" sz="3500"/>
              <a:t> and </a:t>
            </a:r>
            <a:r>
              <a:rPr lang="en" sz="3500">
                <a:solidFill>
                  <a:srgbClr val="FF7A59"/>
                </a:solidFill>
              </a:rPr>
              <a:t>complicated</a:t>
            </a:r>
            <a:r>
              <a:rPr lang="en" sz="3500"/>
              <a:t>.</a:t>
            </a:r>
            <a:endParaRPr sz="35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9" name="Shape 459"/>
        <p:cNvGrpSpPr/>
        <p:nvPr/>
      </p:nvGrpSpPr>
      <p:grpSpPr>
        <a:xfrm>
          <a:off x="0" y="0"/>
          <a:ext cx="0" cy="0"/>
          <a:chOff x="0" y="0"/>
          <a:chExt cx="0" cy="0"/>
        </a:xfrm>
      </p:grpSpPr>
      <p:sp>
        <p:nvSpPr>
          <p:cNvPr id="460" name="Google Shape;460;p78"/>
          <p:cNvSpPr txBox="1"/>
          <p:nvPr>
            <p:ph type="title"/>
          </p:nvPr>
        </p:nvSpPr>
        <p:spPr>
          <a:xfrm>
            <a:off x="1036500" y="1003200"/>
            <a:ext cx="7071000" cy="3137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500"/>
              <a:t>Yeah. They are.</a:t>
            </a:r>
            <a:endParaRPr sz="3500"/>
          </a:p>
          <a:p>
            <a:pPr indent="0" lvl="0" marL="0" rtl="0" algn="ctr">
              <a:spcBef>
                <a:spcPts val="0"/>
              </a:spcBef>
              <a:spcAft>
                <a:spcPts val="0"/>
              </a:spcAft>
              <a:buNone/>
            </a:pPr>
            <a:r>
              <a:t/>
            </a:r>
            <a:endParaRPr sz="3500"/>
          </a:p>
          <a:p>
            <a:pPr indent="0" lvl="0" marL="0" rtl="0" algn="ctr">
              <a:spcBef>
                <a:spcPts val="0"/>
              </a:spcBef>
              <a:spcAft>
                <a:spcPts val="0"/>
              </a:spcAft>
              <a:buNone/>
            </a:pPr>
            <a:r>
              <a:rPr lang="en" sz="3500">
                <a:solidFill>
                  <a:srgbClr val="FF7A59"/>
                </a:solidFill>
              </a:rPr>
              <a:t>But what if they weren’t...</a:t>
            </a:r>
            <a:endParaRPr sz="3500">
              <a:solidFill>
                <a:srgbClr val="FF7A59"/>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4" name="Shape 464"/>
        <p:cNvGrpSpPr/>
        <p:nvPr/>
      </p:nvGrpSpPr>
      <p:grpSpPr>
        <a:xfrm>
          <a:off x="0" y="0"/>
          <a:ext cx="0" cy="0"/>
          <a:chOff x="0" y="0"/>
          <a:chExt cx="0" cy="0"/>
        </a:xfrm>
      </p:grpSpPr>
      <p:sp>
        <p:nvSpPr>
          <p:cNvPr id="465" name="Google Shape;465;p79"/>
          <p:cNvSpPr txBox="1"/>
          <p:nvPr>
            <p:ph type="title"/>
          </p:nvPr>
        </p:nvSpPr>
        <p:spPr>
          <a:xfrm>
            <a:off x="1036500" y="1003200"/>
            <a:ext cx="7071000" cy="3137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500"/>
              <a:t>What if all the tools you needed to </a:t>
            </a:r>
            <a:r>
              <a:rPr lang="en" sz="3500">
                <a:solidFill>
                  <a:srgbClr val="FF7A59"/>
                </a:solidFill>
              </a:rPr>
              <a:t>start marketing right</a:t>
            </a:r>
            <a:r>
              <a:rPr lang="en" sz="3500"/>
              <a:t> lived in one system? One that grows with your business. </a:t>
            </a:r>
            <a:r>
              <a:rPr lang="en" sz="3500">
                <a:solidFill>
                  <a:srgbClr val="FF7A59"/>
                </a:solidFill>
              </a:rPr>
              <a:t>And didn’t break your budget</a:t>
            </a:r>
            <a:r>
              <a:rPr lang="en" sz="3500"/>
              <a:t>.</a:t>
            </a:r>
            <a:endParaRPr sz="3500">
              <a:solidFill>
                <a:srgbClr val="FF7A59"/>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9" name="Shape 469"/>
        <p:cNvGrpSpPr/>
        <p:nvPr/>
      </p:nvGrpSpPr>
      <p:grpSpPr>
        <a:xfrm>
          <a:off x="0" y="0"/>
          <a:ext cx="0" cy="0"/>
          <a:chOff x="0" y="0"/>
          <a:chExt cx="0" cy="0"/>
        </a:xfrm>
      </p:grpSpPr>
      <p:sp>
        <p:nvSpPr>
          <p:cNvPr id="470" name="Google Shape;470;p80"/>
          <p:cNvSpPr/>
          <p:nvPr/>
        </p:nvSpPr>
        <p:spPr>
          <a:xfrm>
            <a:off x="50" y="0"/>
            <a:ext cx="4572000" cy="5143500"/>
          </a:xfrm>
          <a:prstGeom prst="rect">
            <a:avLst/>
          </a:prstGeom>
          <a:solidFill>
            <a:srgbClr val="F5F8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1" name="Google Shape;471;p80"/>
          <p:cNvSpPr txBox="1"/>
          <p:nvPr/>
        </p:nvSpPr>
        <p:spPr>
          <a:xfrm>
            <a:off x="4890550" y="213350"/>
            <a:ext cx="4095600" cy="52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800">
                <a:solidFill>
                  <a:srgbClr val="33475B"/>
                </a:solidFill>
                <a:latin typeface="Avenir"/>
                <a:ea typeface="Avenir"/>
                <a:cs typeface="Avenir"/>
                <a:sym typeface="Avenir"/>
              </a:rPr>
              <a:t>… Scaling your marketing looked more like this?</a:t>
            </a:r>
            <a:endParaRPr b="1" sz="2800">
              <a:solidFill>
                <a:srgbClr val="33475B"/>
              </a:solidFill>
              <a:latin typeface="Avenir"/>
              <a:ea typeface="Avenir"/>
              <a:cs typeface="Avenir"/>
              <a:sym typeface="Avenir"/>
            </a:endParaRPr>
          </a:p>
        </p:txBody>
      </p:sp>
      <p:sp>
        <p:nvSpPr>
          <p:cNvPr id="472" name="Google Shape;472;p80"/>
          <p:cNvSpPr txBox="1"/>
          <p:nvPr/>
        </p:nvSpPr>
        <p:spPr>
          <a:xfrm>
            <a:off x="289100" y="213350"/>
            <a:ext cx="4179900" cy="521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800">
                <a:solidFill>
                  <a:srgbClr val="33475B"/>
                </a:solidFill>
                <a:latin typeface="Avenir"/>
                <a:ea typeface="Avenir"/>
                <a:cs typeface="Avenir"/>
                <a:sym typeface="Avenir"/>
              </a:rPr>
              <a:t>What if instead of this...</a:t>
            </a:r>
            <a:endParaRPr b="1" sz="2800">
              <a:solidFill>
                <a:srgbClr val="33475B"/>
              </a:solidFill>
              <a:latin typeface="Avenir"/>
              <a:ea typeface="Avenir"/>
              <a:cs typeface="Avenir"/>
              <a:sym typeface="Avenir"/>
            </a:endParaRPr>
          </a:p>
        </p:txBody>
      </p:sp>
      <p:sp>
        <p:nvSpPr>
          <p:cNvPr id="473" name="Google Shape;473;p80"/>
          <p:cNvSpPr txBox="1"/>
          <p:nvPr>
            <p:ph type="title"/>
          </p:nvPr>
        </p:nvSpPr>
        <p:spPr>
          <a:xfrm>
            <a:off x="554100" y="874250"/>
            <a:ext cx="4017900" cy="418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n" sz="1100"/>
              <a:t>Sign up for an email tool</a:t>
            </a:r>
            <a:endParaRPr b="0" sz="1100"/>
          </a:p>
          <a:p>
            <a:pPr indent="0" lvl="0" marL="0" rtl="0" algn="l">
              <a:spcBef>
                <a:spcPts val="0"/>
              </a:spcBef>
              <a:spcAft>
                <a:spcPts val="0"/>
              </a:spcAft>
              <a:buNone/>
            </a:pPr>
            <a:r>
              <a:rPr b="0" lang="en" sz="1100"/>
              <a:t>Sign up for a forms plugin</a:t>
            </a:r>
            <a:endParaRPr b="0" sz="1100"/>
          </a:p>
          <a:p>
            <a:pPr indent="0" lvl="0" marL="0" rtl="0" algn="l">
              <a:spcBef>
                <a:spcPts val="0"/>
              </a:spcBef>
              <a:spcAft>
                <a:spcPts val="0"/>
              </a:spcAft>
              <a:buNone/>
            </a:pPr>
            <a:r>
              <a:rPr b="0" lang="en" sz="1100"/>
              <a:t>Sign up for Facebook Ads Tool</a:t>
            </a:r>
            <a:endParaRPr b="0" sz="1100"/>
          </a:p>
          <a:p>
            <a:pPr indent="0" lvl="0" marL="0" rtl="0" algn="l">
              <a:spcBef>
                <a:spcPts val="0"/>
              </a:spcBef>
              <a:spcAft>
                <a:spcPts val="0"/>
              </a:spcAft>
              <a:buNone/>
            </a:pPr>
            <a:r>
              <a:rPr b="0" lang="en" sz="1100"/>
              <a:t>Breathe</a:t>
            </a:r>
            <a:endParaRPr b="0" sz="1100"/>
          </a:p>
          <a:p>
            <a:pPr indent="0" lvl="0" marL="0" rtl="0" algn="l">
              <a:spcBef>
                <a:spcPts val="0"/>
              </a:spcBef>
              <a:spcAft>
                <a:spcPts val="0"/>
              </a:spcAft>
              <a:buNone/>
            </a:pPr>
            <a:r>
              <a:rPr b="0" lang="en" sz="1100"/>
              <a:t>Sign up for a scheduling app</a:t>
            </a:r>
            <a:endParaRPr b="0" sz="1100"/>
          </a:p>
          <a:p>
            <a:pPr indent="0" lvl="0" marL="0" rtl="0" algn="l">
              <a:spcBef>
                <a:spcPts val="0"/>
              </a:spcBef>
              <a:spcAft>
                <a:spcPts val="0"/>
              </a:spcAft>
              <a:buNone/>
            </a:pPr>
            <a:r>
              <a:rPr b="0" lang="en" sz="1100"/>
              <a:t>Sign up for a third party syncing tool</a:t>
            </a:r>
            <a:endParaRPr b="0" sz="1100"/>
          </a:p>
          <a:p>
            <a:pPr indent="0" lvl="0" marL="0" rtl="0" algn="l">
              <a:spcBef>
                <a:spcPts val="0"/>
              </a:spcBef>
              <a:spcAft>
                <a:spcPts val="0"/>
              </a:spcAft>
              <a:buNone/>
            </a:pPr>
            <a:r>
              <a:rPr b="0" lang="en" sz="1100"/>
              <a:t>Export code, and hack through HTML to add to website</a:t>
            </a:r>
            <a:endParaRPr b="0" sz="1100"/>
          </a:p>
          <a:p>
            <a:pPr indent="0" lvl="0" marL="0" rtl="0" algn="l">
              <a:spcBef>
                <a:spcPts val="0"/>
              </a:spcBef>
              <a:spcAft>
                <a:spcPts val="0"/>
              </a:spcAft>
              <a:buNone/>
            </a:pPr>
            <a:r>
              <a:rPr b="0" lang="en" sz="1100"/>
              <a:t>Google “how to style my forms” and learn enough CSS to be dangerous</a:t>
            </a:r>
            <a:endParaRPr b="0" sz="1100"/>
          </a:p>
          <a:p>
            <a:pPr indent="0" lvl="0" marL="0" rtl="0" algn="l">
              <a:spcBef>
                <a:spcPts val="0"/>
              </a:spcBef>
              <a:spcAft>
                <a:spcPts val="0"/>
              </a:spcAft>
              <a:buNone/>
            </a:pPr>
            <a:r>
              <a:rPr b="0" lang="en" sz="1100"/>
              <a:t>Write down your four new passwords</a:t>
            </a:r>
            <a:endParaRPr b="0" sz="1100"/>
          </a:p>
          <a:p>
            <a:pPr indent="0" lvl="0" marL="0" rtl="0" algn="l">
              <a:spcBef>
                <a:spcPts val="0"/>
              </a:spcBef>
              <a:spcAft>
                <a:spcPts val="0"/>
              </a:spcAft>
              <a:buNone/>
            </a:pPr>
            <a:r>
              <a:rPr b="0" lang="en" sz="1100"/>
              <a:t>Pay four bills</a:t>
            </a:r>
            <a:endParaRPr b="0" sz="1100"/>
          </a:p>
          <a:p>
            <a:pPr indent="0" lvl="0" marL="0" rtl="0" algn="l">
              <a:spcBef>
                <a:spcPts val="0"/>
              </a:spcBef>
              <a:spcAft>
                <a:spcPts val="0"/>
              </a:spcAft>
              <a:buNone/>
            </a:pPr>
            <a:r>
              <a:rPr b="0" lang="en" sz="1100"/>
              <a:t>Breathe</a:t>
            </a:r>
            <a:endParaRPr b="0" sz="1100"/>
          </a:p>
          <a:p>
            <a:pPr indent="0" lvl="0" marL="0" rtl="0" algn="l">
              <a:spcBef>
                <a:spcPts val="0"/>
              </a:spcBef>
              <a:spcAft>
                <a:spcPts val="0"/>
              </a:spcAft>
              <a:buNone/>
            </a:pPr>
            <a:r>
              <a:rPr b="0" lang="en" sz="1100"/>
              <a:t>Set up sync between forms plugin and CRM</a:t>
            </a:r>
            <a:endParaRPr b="0" sz="1100"/>
          </a:p>
          <a:p>
            <a:pPr indent="0" lvl="0" marL="0" rtl="0" algn="l">
              <a:spcBef>
                <a:spcPts val="0"/>
              </a:spcBef>
              <a:spcAft>
                <a:spcPts val="0"/>
              </a:spcAft>
              <a:buNone/>
            </a:pPr>
            <a:r>
              <a:rPr b="0" lang="en" sz="1100"/>
              <a:t>Set up sync between Facebook ads and CRM</a:t>
            </a:r>
            <a:endParaRPr b="0" sz="1100"/>
          </a:p>
          <a:p>
            <a:pPr indent="0" lvl="0" marL="0" rtl="0" algn="l">
              <a:spcBef>
                <a:spcPts val="0"/>
              </a:spcBef>
              <a:spcAft>
                <a:spcPts val="0"/>
              </a:spcAft>
              <a:buNone/>
            </a:pPr>
            <a:r>
              <a:rPr b="0" lang="en" sz="1100"/>
              <a:t>Set up sync between scheduling app and CRM</a:t>
            </a:r>
            <a:endParaRPr b="0" sz="1100"/>
          </a:p>
          <a:p>
            <a:pPr indent="0" lvl="0" marL="0" rtl="0" algn="l">
              <a:spcBef>
                <a:spcPts val="0"/>
              </a:spcBef>
              <a:spcAft>
                <a:spcPts val="0"/>
              </a:spcAft>
              <a:buNone/>
            </a:pPr>
            <a:r>
              <a:rPr b="0" lang="en" sz="1100"/>
              <a:t>Set up sync between email and CRM</a:t>
            </a:r>
            <a:endParaRPr b="0" sz="1100"/>
          </a:p>
          <a:p>
            <a:pPr indent="0" lvl="0" marL="0" rtl="0" algn="l">
              <a:spcBef>
                <a:spcPts val="0"/>
              </a:spcBef>
              <a:spcAft>
                <a:spcPts val="0"/>
              </a:spcAft>
              <a:buNone/>
            </a:pPr>
            <a:r>
              <a:rPr b="0" lang="en" sz="1100"/>
              <a:t>Set up sync between CRM and email</a:t>
            </a:r>
            <a:endParaRPr b="0" sz="1100"/>
          </a:p>
          <a:p>
            <a:pPr indent="0" lvl="0" marL="0" rtl="0" algn="l">
              <a:spcBef>
                <a:spcPts val="0"/>
              </a:spcBef>
              <a:spcAft>
                <a:spcPts val="0"/>
              </a:spcAft>
              <a:buNone/>
            </a:pPr>
            <a:r>
              <a:rPr b="0" lang="en" sz="1100"/>
              <a:t>Give up, because bidirectional syncs and field mappings are overwhelming</a:t>
            </a:r>
            <a:endParaRPr b="0" sz="1100"/>
          </a:p>
          <a:p>
            <a:pPr indent="0" lvl="0" marL="0" rtl="0" algn="l">
              <a:spcBef>
                <a:spcPts val="0"/>
              </a:spcBef>
              <a:spcAft>
                <a:spcPts val="0"/>
              </a:spcAft>
              <a:buNone/>
            </a:pPr>
            <a:r>
              <a:rPr b="0" lang="en" sz="1100"/>
              <a:t>Ask whether it’s all worth it</a:t>
            </a:r>
            <a:endParaRPr b="0" sz="1100"/>
          </a:p>
          <a:p>
            <a:pPr indent="0" lvl="0" marL="0" rtl="0" algn="l">
              <a:spcBef>
                <a:spcPts val="0"/>
              </a:spcBef>
              <a:spcAft>
                <a:spcPts val="0"/>
              </a:spcAft>
              <a:buNone/>
            </a:pPr>
            <a:r>
              <a:rPr b="0" lang="en" sz="1100"/>
              <a:t>Export list from CRM… Import to email tool</a:t>
            </a:r>
            <a:endParaRPr b="0" sz="1100"/>
          </a:p>
          <a:p>
            <a:pPr indent="0" lvl="0" marL="0" rtl="0" algn="l">
              <a:spcBef>
                <a:spcPts val="0"/>
              </a:spcBef>
              <a:spcAft>
                <a:spcPts val="0"/>
              </a:spcAft>
              <a:buNone/>
            </a:pPr>
            <a:r>
              <a:rPr b="0" lang="en" sz="1100"/>
              <a:t>Set up email… send email… export data</a:t>
            </a:r>
            <a:endParaRPr b="0" sz="1100"/>
          </a:p>
          <a:p>
            <a:pPr indent="0" lvl="0" marL="0" rtl="0" algn="l">
              <a:spcBef>
                <a:spcPts val="0"/>
              </a:spcBef>
              <a:spcAft>
                <a:spcPts val="0"/>
              </a:spcAft>
              <a:buNone/>
            </a:pPr>
            <a:r>
              <a:rPr b="0" lang="en" sz="1100"/>
              <a:t>Import data from email tool into CRM… repeat.</a:t>
            </a:r>
            <a:endParaRPr b="0" sz="1100"/>
          </a:p>
        </p:txBody>
      </p:sp>
      <p:sp>
        <p:nvSpPr>
          <p:cNvPr id="474" name="Google Shape;474;p80"/>
          <p:cNvSpPr txBox="1"/>
          <p:nvPr>
            <p:ph type="title"/>
          </p:nvPr>
        </p:nvSpPr>
        <p:spPr>
          <a:xfrm>
            <a:off x="4890550" y="1777675"/>
            <a:ext cx="4017900" cy="3365700"/>
          </a:xfrm>
          <a:prstGeom prst="rect">
            <a:avLst/>
          </a:prstGeom>
        </p:spPr>
        <p:txBody>
          <a:bodyPr anchorCtr="0" anchor="t" bIns="91425" lIns="91425" spcFirstLastPara="1" rIns="91425" wrap="square" tIns="91425">
            <a:noAutofit/>
          </a:bodyPr>
          <a:lstStyle/>
          <a:p>
            <a:pPr indent="0" lvl="0" marL="0" rtl="0" algn="l">
              <a:lnSpc>
                <a:spcPct val="200000"/>
              </a:lnSpc>
              <a:spcBef>
                <a:spcPts val="0"/>
              </a:spcBef>
              <a:spcAft>
                <a:spcPts val="0"/>
              </a:spcAft>
              <a:buNone/>
            </a:pPr>
            <a:r>
              <a:rPr b="0" lang="en" sz="1100"/>
              <a:t>Sign up for HubSpot</a:t>
            </a:r>
            <a:endParaRPr b="0" sz="1100"/>
          </a:p>
          <a:p>
            <a:pPr indent="0" lvl="0" marL="0" rtl="0" algn="l">
              <a:lnSpc>
                <a:spcPct val="200000"/>
              </a:lnSpc>
              <a:spcBef>
                <a:spcPts val="0"/>
              </a:spcBef>
              <a:spcAft>
                <a:spcPts val="0"/>
              </a:spcAft>
              <a:buNone/>
            </a:pPr>
            <a:r>
              <a:rPr b="0" lang="en" sz="1100"/>
              <a:t>Send emails, build ads, create forms, set up live chat, and more.</a:t>
            </a:r>
            <a:endParaRPr b="0" sz="1100"/>
          </a:p>
          <a:p>
            <a:pPr indent="0" lvl="0" marL="0" rtl="0" algn="l">
              <a:lnSpc>
                <a:spcPct val="200000"/>
              </a:lnSpc>
              <a:spcBef>
                <a:spcPts val="0"/>
              </a:spcBef>
              <a:spcAft>
                <a:spcPts val="0"/>
              </a:spcAft>
              <a:buNone/>
            </a:pPr>
            <a:r>
              <a:rPr b="0" lang="en" sz="1100"/>
              <a:t>Sync with the #1 CRM, to track all your interactions in one place.</a:t>
            </a:r>
            <a:endParaRPr b="0" sz="1100"/>
          </a:p>
          <a:p>
            <a:pPr indent="0" lvl="0" marL="0" rtl="0" algn="l">
              <a:lnSpc>
                <a:spcPct val="200000"/>
              </a:lnSpc>
              <a:spcBef>
                <a:spcPts val="0"/>
              </a:spcBef>
              <a:spcAft>
                <a:spcPts val="0"/>
              </a:spcAft>
              <a:buNone/>
            </a:pPr>
            <a:r>
              <a:rPr b="0" lang="en" sz="1100"/>
              <a:t>Easily make every part of your marketing feel personal.</a:t>
            </a:r>
            <a:endParaRPr b="0" sz="1100"/>
          </a:p>
          <a:p>
            <a:pPr indent="0" lvl="0" marL="0" rtl="0" algn="l">
              <a:lnSpc>
                <a:spcPct val="200000"/>
              </a:lnSpc>
              <a:spcBef>
                <a:spcPts val="0"/>
              </a:spcBef>
              <a:spcAft>
                <a:spcPts val="0"/>
              </a:spcAft>
              <a:buNone/>
            </a:pPr>
            <a:r>
              <a:rPr b="0" lang="en" sz="1100">
                <a:solidFill>
                  <a:srgbClr val="FF7A59"/>
                </a:solidFill>
              </a:rPr>
              <a:t>Start growing.</a:t>
            </a:r>
            <a:endParaRPr b="0" sz="1100">
              <a:solidFill>
                <a:srgbClr val="FF7A59"/>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8" name="Shape 478"/>
        <p:cNvGrpSpPr/>
        <p:nvPr/>
      </p:nvGrpSpPr>
      <p:grpSpPr>
        <a:xfrm>
          <a:off x="0" y="0"/>
          <a:ext cx="0" cy="0"/>
          <a:chOff x="0" y="0"/>
          <a:chExt cx="0" cy="0"/>
        </a:xfrm>
      </p:grpSpPr>
      <p:sp>
        <p:nvSpPr>
          <p:cNvPr id="479" name="Google Shape;479;p81"/>
          <p:cNvSpPr txBox="1"/>
          <p:nvPr>
            <p:ph type="title"/>
          </p:nvPr>
        </p:nvSpPr>
        <p:spPr>
          <a:xfrm>
            <a:off x="608850" y="1681050"/>
            <a:ext cx="7926300" cy="1781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500"/>
              <a:t>How much time would that save you?</a:t>
            </a:r>
            <a:endParaRPr sz="3500">
              <a:solidFill>
                <a:srgbClr val="FF7A59"/>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3" name="Shape 483"/>
        <p:cNvGrpSpPr/>
        <p:nvPr/>
      </p:nvGrpSpPr>
      <p:grpSpPr>
        <a:xfrm>
          <a:off x="0" y="0"/>
          <a:ext cx="0" cy="0"/>
          <a:chOff x="0" y="0"/>
          <a:chExt cx="0" cy="0"/>
        </a:xfrm>
      </p:grpSpPr>
      <p:sp>
        <p:nvSpPr>
          <p:cNvPr id="484" name="Google Shape;484;p82"/>
          <p:cNvSpPr txBox="1"/>
          <p:nvPr>
            <p:ph type="title"/>
          </p:nvPr>
        </p:nvSpPr>
        <p:spPr>
          <a:xfrm>
            <a:off x="608850" y="1681050"/>
            <a:ext cx="7926300" cy="1781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500"/>
              <a:t>And how much better would it be for your customers?</a:t>
            </a:r>
            <a:endParaRPr sz="3500">
              <a:solidFill>
                <a:srgbClr val="FF7A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383" name="Shape 383"/>
        <p:cNvGrpSpPr/>
        <p:nvPr/>
      </p:nvGrpSpPr>
      <p:grpSpPr>
        <a:xfrm>
          <a:off x="0" y="0"/>
          <a:ext cx="0" cy="0"/>
          <a:chOff x="0" y="0"/>
          <a:chExt cx="0" cy="0"/>
        </a:xfrm>
      </p:grpSpPr>
      <p:pic>
        <p:nvPicPr>
          <p:cNvPr id="384" name="Google Shape;384;p65"/>
          <p:cNvPicPr preferRelativeResize="0"/>
          <p:nvPr/>
        </p:nvPicPr>
        <p:blipFill>
          <a:blip r:embed="rId3">
            <a:alphaModFix amt="34000"/>
          </a:blip>
          <a:stretch>
            <a:fillRect/>
          </a:stretch>
        </p:blipFill>
        <p:spPr>
          <a:xfrm>
            <a:off x="-598250" y="-553475"/>
            <a:ext cx="10508400" cy="5910975"/>
          </a:xfrm>
          <a:prstGeom prst="rect">
            <a:avLst/>
          </a:prstGeom>
          <a:noFill/>
          <a:ln>
            <a:noFill/>
          </a:ln>
        </p:spPr>
      </p:pic>
      <p:sp>
        <p:nvSpPr>
          <p:cNvPr id="385" name="Google Shape;385;p65"/>
          <p:cNvSpPr txBox="1"/>
          <p:nvPr>
            <p:ph type="title"/>
          </p:nvPr>
        </p:nvSpPr>
        <p:spPr>
          <a:xfrm>
            <a:off x="674800" y="1616850"/>
            <a:ext cx="7962300" cy="954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t>Starting to scale your marketing?</a:t>
            </a:r>
            <a:endParaRPr sz="3000"/>
          </a:p>
          <a:p>
            <a:pPr indent="0" lvl="0" marL="0" rtl="0" algn="ctr">
              <a:spcBef>
                <a:spcPts val="0"/>
              </a:spcBef>
              <a:spcAft>
                <a:spcPts val="0"/>
              </a:spcAft>
              <a:buNone/>
            </a:pPr>
            <a:r>
              <a:rPr lang="en" sz="3000">
                <a:solidFill>
                  <a:srgbClr val="FF7A59"/>
                </a:solidFill>
              </a:rPr>
              <a:t>Good news.</a:t>
            </a:r>
            <a:endParaRPr sz="3000">
              <a:solidFill>
                <a:srgbClr val="FF7A59"/>
              </a:solidFill>
            </a:endParaRPr>
          </a:p>
          <a:p>
            <a:pPr indent="0" lvl="0" marL="0" rtl="0" algn="ctr">
              <a:spcBef>
                <a:spcPts val="0"/>
              </a:spcBef>
              <a:spcAft>
                <a:spcPts val="0"/>
              </a:spcAft>
              <a:buNone/>
            </a:pPr>
            <a:r>
              <a:rPr lang="en" sz="3000"/>
              <a:t>You’ve got plenty of tools to choose from.</a:t>
            </a:r>
            <a:endParaRPr sz="30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8" name="Shape 488"/>
        <p:cNvGrpSpPr/>
        <p:nvPr/>
      </p:nvGrpSpPr>
      <p:grpSpPr>
        <a:xfrm>
          <a:off x="0" y="0"/>
          <a:ext cx="0" cy="0"/>
          <a:chOff x="0" y="0"/>
          <a:chExt cx="0" cy="0"/>
        </a:xfrm>
      </p:grpSpPr>
      <p:sp>
        <p:nvSpPr>
          <p:cNvPr id="489" name="Google Shape;489;p83"/>
          <p:cNvSpPr txBox="1"/>
          <p:nvPr>
            <p:ph type="title"/>
          </p:nvPr>
        </p:nvSpPr>
        <p:spPr>
          <a:xfrm>
            <a:off x="572700" y="1089275"/>
            <a:ext cx="3999300" cy="178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t>New to Free Marketing Tools: Even More Free Tools!</a:t>
            </a:r>
            <a:endParaRPr sz="3000">
              <a:solidFill>
                <a:srgbClr val="FF7A59"/>
              </a:solidFill>
            </a:endParaRPr>
          </a:p>
        </p:txBody>
      </p:sp>
      <p:pic>
        <p:nvPicPr>
          <p:cNvPr id="490" name="Google Shape;490;p83"/>
          <p:cNvPicPr preferRelativeResize="0"/>
          <p:nvPr/>
        </p:nvPicPr>
        <p:blipFill>
          <a:blip r:embed="rId3">
            <a:alphaModFix/>
          </a:blip>
          <a:stretch>
            <a:fillRect/>
          </a:stretch>
        </p:blipFill>
        <p:spPr>
          <a:xfrm>
            <a:off x="4833122" y="823502"/>
            <a:ext cx="5538180" cy="3320227"/>
          </a:xfrm>
          <a:prstGeom prst="rect">
            <a:avLst/>
          </a:prstGeom>
          <a:noFill/>
          <a:ln>
            <a:noFill/>
          </a:ln>
        </p:spPr>
      </p:pic>
      <p:pic>
        <p:nvPicPr>
          <p:cNvPr id="491" name="Google Shape;491;p83"/>
          <p:cNvPicPr preferRelativeResize="0"/>
          <p:nvPr/>
        </p:nvPicPr>
        <p:blipFill>
          <a:blip r:embed="rId4">
            <a:alphaModFix/>
          </a:blip>
          <a:stretch>
            <a:fillRect/>
          </a:stretch>
        </p:blipFill>
        <p:spPr>
          <a:xfrm>
            <a:off x="5492825" y="1089275"/>
            <a:ext cx="4215975" cy="2656925"/>
          </a:xfrm>
          <a:prstGeom prst="rect">
            <a:avLst/>
          </a:prstGeom>
          <a:noFill/>
          <a:ln>
            <a:noFill/>
          </a:ln>
        </p:spPr>
      </p:pic>
      <p:cxnSp>
        <p:nvCxnSpPr>
          <p:cNvPr id="492" name="Google Shape;492;p83"/>
          <p:cNvCxnSpPr/>
          <p:nvPr/>
        </p:nvCxnSpPr>
        <p:spPr>
          <a:xfrm>
            <a:off x="698650" y="2702150"/>
            <a:ext cx="2264700" cy="0"/>
          </a:xfrm>
          <a:prstGeom prst="straightConnector1">
            <a:avLst/>
          </a:prstGeom>
          <a:noFill/>
          <a:ln cap="flat" cmpd="sng" w="28575">
            <a:solidFill>
              <a:srgbClr val="FF7A59"/>
            </a:solidFill>
            <a:prstDash val="solid"/>
            <a:round/>
            <a:headEnd len="med" w="med" type="none"/>
            <a:tailEnd len="med" w="med" type="none"/>
          </a:ln>
        </p:spPr>
      </p:cxnSp>
      <p:sp>
        <p:nvSpPr>
          <p:cNvPr id="493" name="Google Shape;493;p83"/>
          <p:cNvSpPr txBox="1"/>
          <p:nvPr>
            <p:ph type="title"/>
          </p:nvPr>
        </p:nvSpPr>
        <p:spPr>
          <a:xfrm>
            <a:off x="622450" y="2860225"/>
            <a:ext cx="3873300" cy="1896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0" lang="en" sz="1400"/>
              <a:t>All the tools you need to start marketing right. </a:t>
            </a:r>
            <a:r>
              <a:rPr b="0" lang="en" sz="1400">
                <a:solidFill>
                  <a:srgbClr val="2D3E50"/>
                </a:solidFill>
              </a:rPr>
              <a:t>The free marketing tools in HubSpot CRM let you take ownership of the customer experience. Powerful tools like marketing email, conversations, forms, and ads let you get the tasks at hand done, and are backed by a CRM that gives you insight into the entire customer experience. Free forever.</a:t>
            </a:r>
            <a:endParaRPr b="0" sz="1400">
              <a:solidFill>
                <a:srgbClr val="2D3E50"/>
              </a:solidFill>
            </a:endParaRPr>
          </a:p>
          <a:p>
            <a:pPr indent="0" lvl="0" marL="0" rtl="0" algn="l">
              <a:lnSpc>
                <a:spcPct val="100000"/>
              </a:lnSpc>
              <a:spcBef>
                <a:spcPts val="0"/>
              </a:spcBef>
              <a:spcAft>
                <a:spcPts val="0"/>
              </a:spcAft>
              <a:buNone/>
            </a:pPr>
            <a:r>
              <a:t/>
            </a:r>
            <a:endParaRPr sz="16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7" name="Shape 497"/>
        <p:cNvGrpSpPr/>
        <p:nvPr/>
      </p:nvGrpSpPr>
      <p:grpSpPr>
        <a:xfrm>
          <a:off x="0" y="0"/>
          <a:ext cx="0" cy="0"/>
          <a:chOff x="0" y="0"/>
          <a:chExt cx="0" cy="0"/>
        </a:xfrm>
      </p:grpSpPr>
      <p:pic>
        <p:nvPicPr>
          <p:cNvPr id="498" name="Google Shape;498;p84"/>
          <p:cNvPicPr preferRelativeResize="0"/>
          <p:nvPr/>
        </p:nvPicPr>
        <p:blipFill>
          <a:blip r:embed="rId3">
            <a:alphaModFix/>
          </a:blip>
          <a:stretch>
            <a:fillRect/>
          </a:stretch>
        </p:blipFill>
        <p:spPr>
          <a:xfrm>
            <a:off x="3237816" y="679606"/>
            <a:ext cx="2443575" cy="2443543"/>
          </a:xfrm>
          <a:prstGeom prst="rect">
            <a:avLst/>
          </a:prstGeom>
          <a:noFill/>
          <a:ln>
            <a:noFill/>
          </a:ln>
        </p:spPr>
      </p:pic>
      <p:pic>
        <p:nvPicPr>
          <p:cNvPr id="499" name="Google Shape;499;p84"/>
          <p:cNvPicPr preferRelativeResize="0"/>
          <p:nvPr/>
        </p:nvPicPr>
        <p:blipFill>
          <a:blip r:embed="rId4">
            <a:alphaModFix/>
          </a:blip>
          <a:stretch>
            <a:fillRect/>
          </a:stretch>
        </p:blipFill>
        <p:spPr>
          <a:xfrm>
            <a:off x="917725" y="1339212"/>
            <a:ext cx="1427975" cy="1427975"/>
          </a:xfrm>
          <a:prstGeom prst="rect">
            <a:avLst/>
          </a:prstGeom>
          <a:noFill/>
          <a:ln>
            <a:noFill/>
          </a:ln>
        </p:spPr>
      </p:pic>
      <p:sp>
        <p:nvSpPr>
          <p:cNvPr id="500" name="Google Shape;500;p84"/>
          <p:cNvSpPr txBox="1"/>
          <p:nvPr/>
        </p:nvSpPr>
        <p:spPr>
          <a:xfrm>
            <a:off x="580813" y="2753325"/>
            <a:ext cx="2101800" cy="1067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425B76"/>
                </a:solidFill>
                <a:latin typeface="Avenir"/>
                <a:ea typeface="Avenir"/>
                <a:cs typeface="Avenir"/>
                <a:sym typeface="Avenir"/>
              </a:rPr>
              <a:t>CRM</a:t>
            </a:r>
            <a:endParaRPr>
              <a:solidFill>
                <a:srgbClr val="425B76"/>
              </a:solidFill>
              <a:latin typeface="Avenir"/>
              <a:ea typeface="Avenir"/>
              <a:cs typeface="Avenir"/>
              <a:sym typeface="Avenir"/>
            </a:endParaRPr>
          </a:p>
          <a:p>
            <a:pPr indent="0" lvl="0" marL="0" rtl="0" algn="ctr">
              <a:spcBef>
                <a:spcPts val="0"/>
              </a:spcBef>
              <a:spcAft>
                <a:spcPts val="0"/>
              </a:spcAft>
              <a:buNone/>
            </a:pPr>
            <a:r>
              <a:t/>
            </a:r>
            <a:endParaRPr sz="1100">
              <a:solidFill>
                <a:srgbClr val="425B76"/>
              </a:solidFill>
              <a:latin typeface="Avenir"/>
              <a:ea typeface="Avenir"/>
              <a:cs typeface="Avenir"/>
              <a:sym typeface="Avenir"/>
            </a:endParaRPr>
          </a:p>
          <a:p>
            <a:pPr indent="0" lvl="0" marL="0" rtl="0" algn="ctr">
              <a:spcBef>
                <a:spcPts val="0"/>
              </a:spcBef>
              <a:spcAft>
                <a:spcPts val="0"/>
              </a:spcAft>
              <a:buNone/>
            </a:pPr>
            <a:r>
              <a:rPr lang="en" sz="1100">
                <a:solidFill>
                  <a:srgbClr val="425B76"/>
                </a:solidFill>
                <a:latin typeface="Avenir"/>
                <a:ea typeface="Avenir"/>
                <a:cs typeface="Avenir"/>
                <a:sym typeface="Avenir"/>
              </a:rPr>
              <a:t>Gives you granular information on every touchpoint a customer has with your brand</a:t>
            </a:r>
            <a:endParaRPr sz="1100">
              <a:solidFill>
                <a:srgbClr val="425B76"/>
              </a:solidFill>
              <a:latin typeface="Avenir"/>
              <a:ea typeface="Avenir"/>
              <a:cs typeface="Avenir"/>
              <a:sym typeface="Avenir"/>
            </a:endParaRPr>
          </a:p>
        </p:txBody>
      </p:sp>
      <p:sp>
        <p:nvSpPr>
          <p:cNvPr id="501" name="Google Shape;501;p84"/>
          <p:cNvSpPr txBox="1"/>
          <p:nvPr/>
        </p:nvSpPr>
        <p:spPr>
          <a:xfrm>
            <a:off x="3414275" y="2753325"/>
            <a:ext cx="2101800" cy="1067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425B76"/>
                </a:solidFill>
                <a:latin typeface="Avenir"/>
                <a:ea typeface="Avenir"/>
                <a:cs typeface="Avenir"/>
                <a:sym typeface="Avenir"/>
              </a:rPr>
              <a:t>Marketing Tools</a:t>
            </a:r>
            <a:endParaRPr>
              <a:solidFill>
                <a:srgbClr val="425B76"/>
              </a:solidFill>
              <a:latin typeface="Avenir"/>
              <a:ea typeface="Avenir"/>
              <a:cs typeface="Avenir"/>
              <a:sym typeface="Avenir"/>
            </a:endParaRPr>
          </a:p>
          <a:p>
            <a:pPr indent="0" lvl="0" marL="0" rtl="0" algn="ctr">
              <a:spcBef>
                <a:spcPts val="0"/>
              </a:spcBef>
              <a:spcAft>
                <a:spcPts val="0"/>
              </a:spcAft>
              <a:buNone/>
            </a:pPr>
            <a:r>
              <a:t/>
            </a:r>
            <a:endParaRPr sz="1100">
              <a:solidFill>
                <a:srgbClr val="425B76"/>
              </a:solidFill>
              <a:latin typeface="Avenir"/>
              <a:ea typeface="Avenir"/>
              <a:cs typeface="Avenir"/>
              <a:sym typeface="Avenir"/>
            </a:endParaRPr>
          </a:p>
          <a:p>
            <a:pPr indent="0" lvl="0" marL="0" rtl="0" algn="ctr">
              <a:spcBef>
                <a:spcPts val="0"/>
              </a:spcBef>
              <a:spcAft>
                <a:spcPts val="0"/>
              </a:spcAft>
              <a:buNone/>
            </a:pPr>
            <a:r>
              <a:rPr lang="en" sz="1100">
                <a:solidFill>
                  <a:srgbClr val="425B76"/>
                </a:solidFill>
                <a:latin typeface="Avenir"/>
                <a:ea typeface="Avenir"/>
                <a:cs typeface="Avenir"/>
                <a:sym typeface="Avenir"/>
              </a:rPr>
              <a:t>Gives you everything you need to nurture contacts into customers</a:t>
            </a:r>
            <a:endParaRPr sz="1100">
              <a:solidFill>
                <a:srgbClr val="425B76"/>
              </a:solidFill>
              <a:latin typeface="Avenir"/>
              <a:ea typeface="Avenir"/>
              <a:cs typeface="Avenir"/>
              <a:sym typeface="Avenir"/>
            </a:endParaRPr>
          </a:p>
        </p:txBody>
      </p:sp>
      <p:sp>
        <p:nvSpPr>
          <p:cNvPr id="502" name="Google Shape;502;p84"/>
          <p:cNvSpPr/>
          <p:nvPr/>
        </p:nvSpPr>
        <p:spPr>
          <a:xfrm>
            <a:off x="5596163" y="2184825"/>
            <a:ext cx="651600" cy="568500"/>
          </a:xfrm>
          <a:prstGeom prst="mathEqual">
            <a:avLst>
              <a:gd fmla="val 23520" name="adj1"/>
              <a:gd fmla="val 11760" name="adj2"/>
            </a:avLst>
          </a:prstGeom>
          <a:solidFill>
            <a:srgbClr val="6A78D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3" name="Google Shape;503;p84"/>
          <p:cNvSpPr/>
          <p:nvPr/>
        </p:nvSpPr>
        <p:spPr>
          <a:xfrm>
            <a:off x="2682613" y="2184825"/>
            <a:ext cx="651600" cy="568500"/>
          </a:xfrm>
          <a:prstGeom prst="mathPlus">
            <a:avLst>
              <a:gd fmla="val 23520" name="adj1"/>
            </a:avLst>
          </a:prstGeom>
          <a:solidFill>
            <a:srgbClr val="6A78D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504" name="Google Shape;504;p84"/>
          <p:cNvPicPr preferRelativeResize="0"/>
          <p:nvPr/>
        </p:nvPicPr>
        <p:blipFill>
          <a:blip r:embed="rId5">
            <a:alphaModFix/>
          </a:blip>
          <a:stretch>
            <a:fillRect/>
          </a:stretch>
        </p:blipFill>
        <p:spPr>
          <a:xfrm>
            <a:off x="6476438" y="791925"/>
            <a:ext cx="2218900" cy="2218900"/>
          </a:xfrm>
          <a:prstGeom prst="rect">
            <a:avLst/>
          </a:prstGeom>
          <a:noFill/>
          <a:ln>
            <a:noFill/>
          </a:ln>
        </p:spPr>
      </p:pic>
      <p:sp>
        <p:nvSpPr>
          <p:cNvPr id="505" name="Google Shape;505;p84"/>
          <p:cNvSpPr txBox="1"/>
          <p:nvPr/>
        </p:nvSpPr>
        <p:spPr>
          <a:xfrm>
            <a:off x="6534975" y="2753325"/>
            <a:ext cx="2101800" cy="1067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425B76"/>
                </a:solidFill>
                <a:latin typeface="Avenir"/>
                <a:ea typeface="Avenir"/>
                <a:cs typeface="Avenir"/>
                <a:sym typeface="Avenir"/>
              </a:rPr>
              <a:t>The Perfect Pair</a:t>
            </a:r>
            <a:endParaRPr>
              <a:solidFill>
                <a:srgbClr val="425B76"/>
              </a:solidFill>
              <a:latin typeface="Avenir"/>
              <a:ea typeface="Avenir"/>
              <a:cs typeface="Avenir"/>
              <a:sym typeface="Avenir"/>
            </a:endParaRPr>
          </a:p>
          <a:p>
            <a:pPr indent="0" lvl="0" marL="0" rtl="0" algn="ctr">
              <a:spcBef>
                <a:spcPts val="0"/>
              </a:spcBef>
              <a:spcAft>
                <a:spcPts val="0"/>
              </a:spcAft>
              <a:buNone/>
            </a:pPr>
            <a:r>
              <a:t/>
            </a:r>
            <a:endParaRPr sz="1100">
              <a:solidFill>
                <a:srgbClr val="425B76"/>
              </a:solidFill>
              <a:latin typeface="Avenir"/>
              <a:ea typeface="Avenir"/>
              <a:cs typeface="Avenir"/>
              <a:sym typeface="Avenir"/>
            </a:endParaRPr>
          </a:p>
          <a:p>
            <a:pPr indent="0" lvl="0" marL="0" rtl="0" algn="ctr">
              <a:spcBef>
                <a:spcPts val="0"/>
              </a:spcBef>
              <a:spcAft>
                <a:spcPts val="0"/>
              </a:spcAft>
              <a:buNone/>
            </a:pPr>
            <a:r>
              <a:rPr lang="en" sz="1100">
                <a:solidFill>
                  <a:srgbClr val="425B76"/>
                </a:solidFill>
                <a:latin typeface="Avenir"/>
                <a:ea typeface="Avenir"/>
                <a:cs typeface="Avenir"/>
                <a:sym typeface="Avenir"/>
              </a:rPr>
              <a:t>Rooting your marketing tools in a CRM lets you leverage what you know about your customers’ journey to provide truly personalized marketing</a:t>
            </a:r>
            <a:endParaRPr sz="1100">
              <a:solidFill>
                <a:srgbClr val="425B76"/>
              </a:solidFill>
              <a:latin typeface="Avenir"/>
              <a:ea typeface="Avenir"/>
              <a:cs typeface="Avenir"/>
              <a:sym typeface="Aveni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9" name="Shape 509"/>
        <p:cNvGrpSpPr/>
        <p:nvPr/>
      </p:nvGrpSpPr>
      <p:grpSpPr>
        <a:xfrm>
          <a:off x="0" y="0"/>
          <a:ext cx="0" cy="0"/>
          <a:chOff x="0" y="0"/>
          <a:chExt cx="0" cy="0"/>
        </a:xfrm>
      </p:grpSpPr>
      <p:sp>
        <p:nvSpPr>
          <p:cNvPr id="510" name="Google Shape;510;p85"/>
          <p:cNvSpPr txBox="1"/>
          <p:nvPr>
            <p:ph type="title"/>
          </p:nvPr>
        </p:nvSpPr>
        <p:spPr>
          <a:xfrm>
            <a:off x="1262700" y="1681050"/>
            <a:ext cx="6618600" cy="1781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500"/>
              <a:t>With Free Marketing Tools in HubSpot CRM...</a:t>
            </a:r>
            <a:endParaRPr sz="3500">
              <a:solidFill>
                <a:srgbClr val="FF7A59"/>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4" name="Shape 514"/>
        <p:cNvGrpSpPr/>
        <p:nvPr/>
      </p:nvGrpSpPr>
      <p:grpSpPr>
        <a:xfrm>
          <a:off x="0" y="0"/>
          <a:ext cx="0" cy="0"/>
          <a:chOff x="0" y="0"/>
          <a:chExt cx="0" cy="0"/>
        </a:xfrm>
      </p:grpSpPr>
      <p:sp>
        <p:nvSpPr>
          <p:cNvPr id="515" name="Google Shape;515;p86"/>
          <p:cNvSpPr txBox="1"/>
          <p:nvPr>
            <p:ph idx="4294967295" type="body"/>
          </p:nvPr>
        </p:nvSpPr>
        <p:spPr>
          <a:xfrm>
            <a:off x="489025" y="4420475"/>
            <a:ext cx="3474900" cy="638700"/>
          </a:xfrm>
          <a:prstGeom prst="rect">
            <a:avLst/>
          </a:prstGeom>
          <a:noFill/>
          <a:ln>
            <a:noFill/>
          </a:ln>
        </p:spPr>
        <p:txBody>
          <a:bodyPr anchorCtr="0" anchor="ctr" bIns="0" lIns="0" spcFirstLastPara="1" rIns="0" wrap="square" tIns="0">
            <a:noAutofit/>
          </a:bodyPr>
          <a:lstStyle/>
          <a:p>
            <a:pPr indent="0" lvl="0" marL="0" marR="0" rtl="0" algn="ctr">
              <a:lnSpc>
                <a:spcPct val="115000"/>
              </a:lnSpc>
              <a:spcBef>
                <a:spcPts val="0"/>
              </a:spcBef>
              <a:spcAft>
                <a:spcPts val="0"/>
              </a:spcAft>
              <a:buClr>
                <a:srgbClr val="2D3E50"/>
              </a:buClr>
              <a:buSzPts val="3000"/>
              <a:buFont typeface="Arial"/>
              <a:buNone/>
            </a:pPr>
            <a:r>
              <a:rPr lang="en">
                <a:solidFill>
                  <a:srgbClr val="00A4BD"/>
                </a:solidFill>
                <a:latin typeface="Avenir"/>
                <a:ea typeface="Avenir"/>
                <a:cs typeface="Avenir"/>
                <a:sym typeface="Avenir"/>
              </a:rPr>
              <a:t>Your customers find you through a relevant ad on Facebook, Google and LinkedIn...</a:t>
            </a:r>
            <a:endParaRPr>
              <a:solidFill>
                <a:srgbClr val="00A4BD"/>
              </a:solidFill>
              <a:latin typeface="Avenir"/>
              <a:ea typeface="Avenir"/>
              <a:cs typeface="Avenir"/>
              <a:sym typeface="Avenir"/>
            </a:endParaRPr>
          </a:p>
        </p:txBody>
      </p:sp>
      <p:cxnSp>
        <p:nvCxnSpPr>
          <p:cNvPr id="516" name="Google Shape;516;p86"/>
          <p:cNvCxnSpPr/>
          <p:nvPr/>
        </p:nvCxnSpPr>
        <p:spPr>
          <a:xfrm>
            <a:off x="4535175" y="609600"/>
            <a:ext cx="0" cy="5151900"/>
          </a:xfrm>
          <a:prstGeom prst="straightConnector1">
            <a:avLst/>
          </a:prstGeom>
          <a:noFill/>
          <a:ln cap="flat" cmpd="sng" w="9525">
            <a:solidFill>
              <a:schemeClr val="dk2"/>
            </a:solidFill>
            <a:prstDash val="dot"/>
            <a:round/>
            <a:headEnd len="med" w="med" type="none"/>
            <a:tailEnd len="med" w="med" type="none"/>
          </a:ln>
        </p:spPr>
      </p:cxnSp>
      <p:sp>
        <p:nvSpPr>
          <p:cNvPr id="517" name="Google Shape;517;p86"/>
          <p:cNvSpPr txBox="1"/>
          <p:nvPr>
            <p:ph idx="4294967295" type="body"/>
          </p:nvPr>
        </p:nvSpPr>
        <p:spPr>
          <a:xfrm>
            <a:off x="4750650" y="4420475"/>
            <a:ext cx="4199100" cy="638700"/>
          </a:xfrm>
          <a:prstGeom prst="rect">
            <a:avLst/>
          </a:prstGeom>
          <a:noFill/>
          <a:ln>
            <a:noFill/>
          </a:ln>
        </p:spPr>
        <p:txBody>
          <a:bodyPr anchorCtr="0" anchor="ctr" bIns="0" lIns="0" spcFirstLastPara="1" rIns="0" wrap="square" tIns="0">
            <a:noAutofit/>
          </a:bodyPr>
          <a:lstStyle/>
          <a:p>
            <a:pPr indent="0" lvl="0" marL="0" marR="0" rtl="0" algn="ctr">
              <a:lnSpc>
                <a:spcPct val="115000"/>
              </a:lnSpc>
              <a:spcBef>
                <a:spcPts val="0"/>
              </a:spcBef>
              <a:spcAft>
                <a:spcPts val="0"/>
              </a:spcAft>
              <a:buClr>
                <a:srgbClr val="2D3E50"/>
              </a:buClr>
              <a:buSzPts val="3000"/>
              <a:buFont typeface="Arial"/>
              <a:buNone/>
            </a:pPr>
            <a:r>
              <a:rPr lang="en">
                <a:solidFill>
                  <a:srgbClr val="F68E5B"/>
                </a:solidFill>
                <a:latin typeface="Avenir"/>
                <a:ea typeface="Avenir"/>
                <a:cs typeface="Avenir"/>
                <a:sym typeface="Avenir"/>
              </a:rPr>
              <a:t>… that you built and targeted in minutes using HubSpot’s Ads integration.</a:t>
            </a:r>
            <a:endParaRPr>
              <a:solidFill>
                <a:srgbClr val="F68E5B"/>
              </a:solidFill>
              <a:latin typeface="Avenir"/>
              <a:ea typeface="Avenir"/>
              <a:cs typeface="Avenir"/>
              <a:sym typeface="Avenir"/>
            </a:endParaRPr>
          </a:p>
        </p:txBody>
      </p:sp>
      <p:pic>
        <p:nvPicPr>
          <p:cNvPr id="518" name="Google Shape;518;p86"/>
          <p:cNvPicPr preferRelativeResize="0"/>
          <p:nvPr/>
        </p:nvPicPr>
        <p:blipFill rotWithShape="1">
          <a:blip r:embed="rId3">
            <a:alphaModFix/>
          </a:blip>
          <a:srcRect b="0" l="8366" r="0" t="0"/>
          <a:stretch/>
        </p:blipFill>
        <p:spPr>
          <a:xfrm>
            <a:off x="308274" y="354725"/>
            <a:ext cx="3836400" cy="3861300"/>
          </a:xfrm>
          <a:prstGeom prst="ellipse">
            <a:avLst/>
          </a:prstGeom>
          <a:noFill/>
          <a:ln cap="flat" cmpd="sng" w="76200">
            <a:solidFill>
              <a:srgbClr val="00A4BD"/>
            </a:solidFill>
            <a:prstDash val="solid"/>
            <a:round/>
            <a:headEnd len="sm" w="sm" type="none"/>
            <a:tailEnd len="sm" w="sm" type="none"/>
          </a:ln>
        </p:spPr>
      </p:pic>
      <p:pic>
        <p:nvPicPr>
          <p:cNvPr id="519" name="Google Shape;519;p86"/>
          <p:cNvPicPr preferRelativeResize="0"/>
          <p:nvPr/>
        </p:nvPicPr>
        <p:blipFill rotWithShape="1">
          <a:blip r:embed="rId4">
            <a:alphaModFix/>
          </a:blip>
          <a:srcRect b="29110" l="-2860" r="43884" t="-3239"/>
          <a:stretch/>
        </p:blipFill>
        <p:spPr>
          <a:xfrm>
            <a:off x="4932000" y="354725"/>
            <a:ext cx="3836400" cy="3861300"/>
          </a:xfrm>
          <a:prstGeom prst="ellipse">
            <a:avLst/>
          </a:prstGeom>
          <a:noFill/>
          <a:ln cap="flat" cmpd="sng" w="76200">
            <a:solidFill>
              <a:srgbClr val="F68E5B"/>
            </a:solidFill>
            <a:prstDash val="solid"/>
            <a:round/>
            <a:headEnd len="sm" w="sm" type="none"/>
            <a:tailEnd len="sm" w="sm" type="none"/>
          </a:ln>
        </p:spPr>
      </p:pic>
      <p:sp>
        <p:nvSpPr>
          <p:cNvPr id="520" name="Google Shape;520;p86"/>
          <p:cNvSpPr txBox="1"/>
          <p:nvPr/>
        </p:nvSpPr>
        <p:spPr>
          <a:xfrm>
            <a:off x="3048000" y="-1143000"/>
            <a:ext cx="3000000" cy="3000000"/>
          </a:xfrm>
          <a:prstGeom prst="rect">
            <a:avLst/>
          </a:prstGeom>
          <a:noFill/>
          <a:ln>
            <a:noFill/>
          </a:ln>
        </p:spPr>
        <p:txBody>
          <a:bodyPr anchorCtr="0" anchor="ctr" bIns="91425" lIns="91425" spcFirstLastPara="1" rIns="91425" wrap="square" tIns="91425">
            <a:noAutofit/>
          </a:bodyPr>
          <a:lstStyle/>
          <a:p>
            <a:pPr indent="0" lvl="0" marL="0" rtl="0" algn="ctr">
              <a:lnSpc>
                <a:spcPct val="70000"/>
              </a:lnSpc>
              <a:spcBef>
                <a:spcPts val="0"/>
              </a:spcBef>
              <a:spcAft>
                <a:spcPts val="0"/>
              </a:spcAft>
              <a:buNone/>
            </a:pPr>
            <a:r>
              <a:rPr lang="en" sz="1800">
                <a:solidFill>
                  <a:srgbClr val="425B77"/>
                </a:solidFill>
                <a:latin typeface="Avenir"/>
                <a:ea typeface="Avenir"/>
                <a:cs typeface="Avenir"/>
                <a:sym typeface="Avenir"/>
              </a:rPr>
              <a:t>Facebook, Google and LinkedIn Ads</a:t>
            </a:r>
            <a:endParaRPr sz="18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4" name="Shape 524"/>
        <p:cNvGrpSpPr/>
        <p:nvPr/>
      </p:nvGrpSpPr>
      <p:grpSpPr>
        <a:xfrm>
          <a:off x="0" y="0"/>
          <a:ext cx="0" cy="0"/>
          <a:chOff x="0" y="0"/>
          <a:chExt cx="0" cy="0"/>
        </a:xfrm>
      </p:grpSpPr>
      <p:sp>
        <p:nvSpPr>
          <p:cNvPr id="525" name="Google Shape;525;p87"/>
          <p:cNvSpPr txBox="1"/>
          <p:nvPr>
            <p:ph idx="4294967295" type="body"/>
          </p:nvPr>
        </p:nvSpPr>
        <p:spPr>
          <a:xfrm>
            <a:off x="732375" y="4383525"/>
            <a:ext cx="3132600" cy="675600"/>
          </a:xfrm>
          <a:prstGeom prst="rect">
            <a:avLst/>
          </a:prstGeom>
          <a:noFill/>
          <a:ln>
            <a:noFill/>
          </a:ln>
        </p:spPr>
        <p:txBody>
          <a:bodyPr anchorCtr="0" anchor="ctr" bIns="0" lIns="0" spcFirstLastPara="1" rIns="0" wrap="square" tIns="0">
            <a:noAutofit/>
          </a:bodyPr>
          <a:lstStyle/>
          <a:p>
            <a:pPr indent="0" lvl="0" marL="0" rtl="0" algn="ctr">
              <a:lnSpc>
                <a:spcPct val="115000"/>
              </a:lnSpc>
              <a:spcBef>
                <a:spcPts val="0"/>
              </a:spcBef>
              <a:spcAft>
                <a:spcPts val="1600"/>
              </a:spcAft>
              <a:buClr>
                <a:schemeClr val="dk1"/>
              </a:buClr>
              <a:buSzPts val="3000"/>
              <a:buFont typeface="Arial"/>
              <a:buNone/>
            </a:pPr>
            <a:r>
              <a:rPr lang="en">
                <a:solidFill>
                  <a:srgbClr val="00A4BD"/>
                </a:solidFill>
                <a:latin typeface="Avenir"/>
                <a:ea typeface="Avenir"/>
                <a:cs typeface="Avenir"/>
                <a:sym typeface="Avenir"/>
              </a:rPr>
              <a:t>They grab a valuable piece of content from your site via a form or pop-up...</a:t>
            </a:r>
            <a:endParaRPr>
              <a:solidFill>
                <a:srgbClr val="00A4BD"/>
              </a:solidFill>
              <a:latin typeface="Avenir"/>
              <a:ea typeface="Avenir"/>
              <a:cs typeface="Avenir"/>
              <a:sym typeface="Avenir"/>
            </a:endParaRPr>
          </a:p>
        </p:txBody>
      </p:sp>
      <p:cxnSp>
        <p:nvCxnSpPr>
          <p:cNvPr id="526" name="Google Shape;526;p87"/>
          <p:cNvCxnSpPr/>
          <p:nvPr/>
        </p:nvCxnSpPr>
        <p:spPr>
          <a:xfrm>
            <a:off x="4572000" y="609600"/>
            <a:ext cx="0" cy="5143500"/>
          </a:xfrm>
          <a:prstGeom prst="straightConnector1">
            <a:avLst/>
          </a:prstGeom>
          <a:noFill/>
          <a:ln cap="flat" cmpd="sng" w="9525">
            <a:solidFill>
              <a:schemeClr val="dk2"/>
            </a:solidFill>
            <a:prstDash val="dot"/>
            <a:round/>
            <a:headEnd len="med" w="med" type="none"/>
            <a:tailEnd len="med" w="med" type="none"/>
          </a:ln>
        </p:spPr>
      </p:cxnSp>
      <p:sp>
        <p:nvSpPr>
          <p:cNvPr id="527" name="Google Shape;527;p87"/>
          <p:cNvSpPr txBox="1"/>
          <p:nvPr>
            <p:ph idx="4294967295" type="body"/>
          </p:nvPr>
        </p:nvSpPr>
        <p:spPr>
          <a:xfrm>
            <a:off x="4793275" y="4399275"/>
            <a:ext cx="4267200" cy="644100"/>
          </a:xfrm>
          <a:prstGeom prst="rect">
            <a:avLst/>
          </a:prstGeom>
          <a:noFill/>
          <a:ln>
            <a:noFill/>
          </a:ln>
        </p:spPr>
        <p:txBody>
          <a:bodyPr anchorCtr="0" anchor="ctr" bIns="0" lIns="0" spcFirstLastPara="1" rIns="0" wrap="square" tIns="0">
            <a:noAutofit/>
          </a:bodyPr>
          <a:lstStyle/>
          <a:p>
            <a:pPr indent="0" lvl="0" marL="0" rtl="0" algn="ctr">
              <a:lnSpc>
                <a:spcPct val="115000"/>
              </a:lnSpc>
              <a:spcBef>
                <a:spcPts val="0"/>
              </a:spcBef>
              <a:spcAft>
                <a:spcPts val="1600"/>
              </a:spcAft>
              <a:buClr>
                <a:schemeClr val="dk1"/>
              </a:buClr>
              <a:buSzPts val="3000"/>
              <a:buFont typeface="Arial"/>
              <a:buNone/>
            </a:pPr>
            <a:r>
              <a:rPr lang="en">
                <a:solidFill>
                  <a:srgbClr val="F68E5B"/>
                </a:solidFill>
                <a:latin typeface="Avenir"/>
                <a:ea typeface="Avenir"/>
                <a:cs typeface="Avenir"/>
                <a:sym typeface="Avenir"/>
              </a:rPr>
              <a:t>… that you built in three steps using HubSpot’s native forms tool </a:t>
            </a:r>
            <a:r>
              <a:rPr lang="en">
                <a:solidFill>
                  <a:srgbClr val="F68E5B"/>
                </a:solidFill>
                <a:latin typeface="Avenir"/>
                <a:ea typeface="Avenir"/>
                <a:cs typeface="Avenir"/>
                <a:sym typeface="Avenir"/>
              </a:rPr>
              <a:t>(</a:t>
            </a:r>
            <a:r>
              <a:rPr lang="en">
                <a:solidFill>
                  <a:srgbClr val="F68E5B"/>
                </a:solidFill>
                <a:latin typeface="Avenir"/>
                <a:ea typeface="Avenir"/>
                <a:cs typeface="Avenir"/>
                <a:sym typeface="Avenir"/>
              </a:rPr>
              <a:t>and passes data right into your CRM).</a:t>
            </a:r>
            <a:endParaRPr>
              <a:solidFill>
                <a:srgbClr val="F68E5B"/>
              </a:solidFill>
              <a:latin typeface="Avenir"/>
              <a:ea typeface="Avenir"/>
              <a:cs typeface="Avenir"/>
              <a:sym typeface="Avenir"/>
            </a:endParaRPr>
          </a:p>
        </p:txBody>
      </p:sp>
      <p:pic>
        <p:nvPicPr>
          <p:cNvPr id="528" name="Google Shape;528;p87"/>
          <p:cNvPicPr preferRelativeResize="0"/>
          <p:nvPr/>
        </p:nvPicPr>
        <p:blipFill rotWithShape="1">
          <a:blip r:embed="rId3">
            <a:alphaModFix/>
          </a:blip>
          <a:srcRect b="0" l="22659" r="12728" t="0"/>
          <a:stretch/>
        </p:blipFill>
        <p:spPr>
          <a:xfrm>
            <a:off x="318225" y="338250"/>
            <a:ext cx="3960900" cy="3824400"/>
          </a:xfrm>
          <a:prstGeom prst="ellipse">
            <a:avLst/>
          </a:prstGeom>
          <a:noFill/>
          <a:ln cap="flat" cmpd="sng" w="76200">
            <a:solidFill>
              <a:srgbClr val="00A4BD"/>
            </a:solidFill>
            <a:prstDash val="solid"/>
            <a:round/>
            <a:headEnd len="sm" w="sm" type="none"/>
            <a:tailEnd len="sm" w="sm" type="none"/>
          </a:ln>
        </p:spPr>
      </p:pic>
      <p:pic>
        <p:nvPicPr>
          <p:cNvPr id="529" name="Google Shape;529;p87"/>
          <p:cNvPicPr preferRelativeResize="0"/>
          <p:nvPr/>
        </p:nvPicPr>
        <p:blipFill rotWithShape="1">
          <a:blip r:embed="rId4">
            <a:alphaModFix/>
          </a:blip>
          <a:srcRect b="2349" l="-7613" r="32380" t="-2350"/>
          <a:stretch/>
        </p:blipFill>
        <p:spPr>
          <a:xfrm>
            <a:off x="4992022" y="338250"/>
            <a:ext cx="3869700" cy="3824400"/>
          </a:xfrm>
          <a:prstGeom prst="ellipse">
            <a:avLst/>
          </a:prstGeom>
          <a:noFill/>
          <a:ln cap="flat" cmpd="sng" w="76200">
            <a:solidFill>
              <a:srgbClr val="F68E5B"/>
            </a:solidFill>
            <a:prstDash val="solid"/>
            <a:round/>
            <a:headEnd len="sm" w="sm" type="none"/>
            <a:tailEnd len="sm" w="sm" type="none"/>
          </a:ln>
        </p:spPr>
      </p:pic>
      <p:sp>
        <p:nvSpPr>
          <p:cNvPr id="530" name="Google Shape;530;p87"/>
          <p:cNvSpPr txBox="1"/>
          <p:nvPr/>
        </p:nvSpPr>
        <p:spPr>
          <a:xfrm>
            <a:off x="3124200" y="-1219200"/>
            <a:ext cx="3000000" cy="3000000"/>
          </a:xfrm>
          <a:prstGeom prst="rect">
            <a:avLst/>
          </a:prstGeom>
          <a:noFill/>
          <a:ln>
            <a:noFill/>
          </a:ln>
        </p:spPr>
        <p:txBody>
          <a:bodyPr anchorCtr="0" anchor="ctr" bIns="91425" lIns="91425" spcFirstLastPara="1" rIns="91425" wrap="square" tIns="91425">
            <a:noAutofit/>
          </a:bodyPr>
          <a:lstStyle/>
          <a:p>
            <a:pPr indent="0" lvl="0" marL="0" rtl="0" algn="ctr">
              <a:lnSpc>
                <a:spcPct val="70000"/>
              </a:lnSpc>
              <a:spcBef>
                <a:spcPts val="0"/>
              </a:spcBef>
              <a:spcAft>
                <a:spcPts val="0"/>
              </a:spcAft>
              <a:buNone/>
            </a:pPr>
            <a:r>
              <a:rPr lang="en" sz="1800">
                <a:solidFill>
                  <a:srgbClr val="425B77"/>
                </a:solidFill>
                <a:latin typeface="Avenir"/>
                <a:ea typeface="Avenir"/>
                <a:cs typeface="Avenir"/>
                <a:sym typeface="Avenir"/>
              </a:rPr>
              <a:t>Lead Capture</a:t>
            </a:r>
            <a:endParaRPr sz="1800">
              <a:latin typeface="Avenir"/>
              <a:ea typeface="Avenir"/>
              <a:cs typeface="Avenir"/>
              <a:sym typeface="Aveni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4" name="Shape 534"/>
        <p:cNvGrpSpPr/>
        <p:nvPr/>
      </p:nvGrpSpPr>
      <p:grpSpPr>
        <a:xfrm>
          <a:off x="0" y="0"/>
          <a:ext cx="0" cy="0"/>
          <a:chOff x="0" y="0"/>
          <a:chExt cx="0" cy="0"/>
        </a:xfrm>
      </p:grpSpPr>
      <p:sp>
        <p:nvSpPr>
          <p:cNvPr id="535" name="Google Shape;535;p88"/>
          <p:cNvSpPr txBox="1"/>
          <p:nvPr>
            <p:ph idx="4294967295" type="body"/>
          </p:nvPr>
        </p:nvSpPr>
        <p:spPr>
          <a:xfrm>
            <a:off x="732375" y="4401225"/>
            <a:ext cx="3132600" cy="675600"/>
          </a:xfrm>
          <a:prstGeom prst="rect">
            <a:avLst/>
          </a:prstGeom>
          <a:noFill/>
          <a:ln>
            <a:noFill/>
          </a:ln>
        </p:spPr>
        <p:txBody>
          <a:bodyPr anchorCtr="0" anchor="ctr" bIns="0" lIns="0" spcFirstLastPara="1" rIns="0" wrap="square" tIns="0">
            <a:noAutofit/>
          </a:bodyPr>
          <a:lstStyle/>
          <a:p>
            <a:pPr indent="0" lvl="0" marL="0" rtl="0" algn="ctr">
              <a:lnSpc>
                <a:spcPct val="115000"/>
              </a:lnSpc>
              <a:spcBef>
                <a:spcPts val="0"/>
              </a:spcBef>
              <a:spcAft>
                <a:spcPts val="1600"/>
              </a:spcAft>
              <a:buClr>
                <a:schemeClr val="dk1"/>
              </a:buClr>
              <a:buSzPts val="3000"/>
              <a:buFont typeface="Arial"/>
              <a:buNone/>
            </a:pPr>
            <a:r>
              <a:rPr lang="en">
                <a:solidFill>
                  <a:srgbClr val="00A4BD"/>
                </a:solidFill>
                <a:latin typeface="Avenir"/>
                <a:ea typeface="Avenir"/>
                <a:cs typeface="Avenir"/>
                <a:sym typeface="Avenir"/>
              </a:rPr>
              <a:t>They get a relevant and timely </a:t>
            </a:r>
            <a:br>
              <a:rPr lang="en">
                <a:solidFill>
                  <a:srgbClr val="00A4BD"/>
                </a:solidFill>
                <a:latin typeface="Avenir"/>
                <a:ea typeface="Avenir"/>
                <a:cs typeface="Avenir"/>
                <a:sym typeface="Avenir"/>
              </a:rPr>
            </a:br>
            <a:r>
              <a:rPr lang="en">
                <a:solidFill>
                  <a:srgbClr val="00A4BD"/>
                </a:solidFill>
                <a:latin typeface="Avenir"/>
                <a:ea typeface="Avenir"/>
                <a:cs typeface="Avenir"/>
                <a:sym typeface="Avenir"/>
              </a:rPr>
              <a:t>follow-up email...</a:t>
            </a:r>
            <a:endParaRPr>
              <a:solidFill>
                <a:srgbClr val="00A4BD"/>
              </a:solidFill>
              <a:latin typeface="Avenir"/>
              <a:ea typeface="Avenir"/>
              <a:cs typeface="Avenir"/>
              <a:sym typeface="Avenir"/>
            </a:endParaRPr>
          </a:p>
        </p:txBody>
      </p:sp>
      <p:cxnSp>
        <p:nvCxnSpPr>
          <p:cNvPr id="536" name="Google Shape;536;p88"/>
          <p:cNvCxnSpPr/>
          <p:nvPr/>
        </p:nvCxnSpPr>
        <p:spPr>
          <a:xfrm>
            <a:off x="4572000" y="609600"/>
            <a:ext cx="0" cy="5143500"/>
          </a:xfrm>
          <a:prstGeom prst="straightConnector1">
            <a:avLst/>
          </a:prstGeom>
          <a:noFill/>
          <a:ln cap="flat" cmpd="sng" w="9525">
            <a:solidFill>
              <a:schemeClr val="dk2"/>
            </a:solidFill>
            <a:prstDash val="dot"/>
            <a:round/>
            <a:headEnd len="med" w="med" type="none"/>
            <a:tailEnd len="med" w="med" type="none"/>
          </a:ln>
        </p:spPr>
      </p:cxnSp>
      <p:sp>
        <p:nvSpPr>
          <p:cNvPr id="537" name="Google Shape;537;p88"/>
          <p:cNvSpPr txBox="1"/>
          <p:nvPr>
            <p:ph idx="4294967295" type="body"/>
          </p:nvPr>
        </p:nvSpPr>
        <p:spPr>
          <a:xfrm>
            <a:off x="4793275" y="4416975"/>
            <a:ext cx="4267200" cy="644100"/>
          </a:xfrm>
          <a:prstGeom prst="rect">
            <a:avLst/>
          </a:prstGeom>
          <a:noFill/>
          <a:ln>
            <a:noFill/>
          </a:ln>
        </p:spPr>
        <p:txBody>
          <a:bodyPr anchorCtr="0" anchor="ctr" bIns="0" lIns="0" spcFirstLastPara="1" rIns="0" wrap="square" tIns="0">
            <a:noAutofit/>
          </a:bodyPr>
          <a:lstStyle/>
          <a:p>
            <a:pPr indent="0" lvl="0" marL="0" rtl="0" algn="ctr">
              <a:lnSpc>
                <a:spcPct val="115000"/>
              </a:lnSpc>
              <a:spcBef>
                <a:spcPts val="0"/>
              </a:spcBef>
              <a:spcAft>
                <a:spcPts val="1600"/>
              </a:spcAft>
              <a:buClr>
                <a:schemeClr val="dk1"/>
              </a:buClr>
              <a:buSzPts val="3000"/>
              <a:buFont typeface="Arial"/>
              <a:buNone/>
            </a:pPr>
            <a:r>
              <a:rPr lang="en">
                <a:solidFill>
                  <a:srgbClr val="F68E5B"/>
                </a:solidFill>
                <a:latin typeface="Avenir"/>
                <a:ea typeface="Avenir"/>
                <a:cs typeface="Avenir"/>
                <a:sym typeface="Avenir"/>
              </a:rPr>
              <a:t>… that you built easily in HubSpot’s email marketing tool (and personalized using your CRM data).</a:t>
            </a:r>
            <a:endParaRPr>
              <a:solidFill>
                <a:srgbClr val="F68E5B"/>
              </a:solidFill>
              <a:latin typeface="Avenir"/>
              <a:ea typeface="Avenir"/>
              <a:cs typeface="Avenir"/>
              <a:sym typeface="Avenir"/>
            </a:endParaRPr>
          </a:p>
        </p:txBody>
      </p:sp>
      <p:sp>
        <p:nvSpPr>
          <p:cNvPr id="538" name="Google Shape;538;p88"/>
          <p:cNvSpPr txBox="1"/>
          <p:nvPr/>
        </p:nvSpPr>
        <p:spPr>
          <a:xfrm>
            <a:off x="3124200" y="-1219200"/>
            <a:ext cx="3000000" cy="3000000"/>
          </a:xfrm>
          <a:prstGeom prst="rect">
            <a:avLst/>
          </a:prstGeom>
          <a:noFill/>
          <a:ln>
            <a:noFill/>
          </a:ln>
        </p:spPr>
        <p:txBody>
          <a:bodyPr anchorCtr="0" anchor="ctr" bIns="91425" lIns="91425" spcFirstLastPara="1" rIns="91425" wrap="square" tIns="91425">
            <a:noAutofit/>
          </a:bodyPr>
          <a:lstStyle/>
          <a:p>
            <a:pPr indent="0" lvl="0" marL="0" rtl="0" algn="ctr">
              <a:lnSpc>
                <a:spcPct val="70000"/>
              </a:lnSpc>
              <a:spcBef>
                <a:spcPts val="0"/>
              </a:spcBef>
              <a:spcAft>
                <a:spcPts val="0"/>
              </a:spcAft>
              <a:buNone/>
            </a:pPr>
            <a:r>
              <a:rPr lang="en" sz="1800">
                <a:solidFill>
                  <a:srgbClr val="425B77"/>
                </a:solidFill>
                <a:latin typeface="Avenir"/>
                <a:ea typeface="Avenir"/>
                <a:cs typeface="Avenir"/>
                <a:sym typeface="Avenir"/>
              </a:rPr>
              <a:t>Email Marketing</a:t>
            </a:r>
            <a:endParaRPr sz="1800">
              <a:latin typeface="Avenir"/>
              <a:ea typeface="Avenir"/>
              <a:cs typeface="Avenir"/>
              <a:sym typeface="Avenir"/>
            </a:endParaRPr>
          </a:p>
        </p:txBody>
      </p:sp>
      <p:pic>
        <p:nvPicPr>
          <p:cNvPr id="539" name="Google Shape;539;p88"/>
          <p:cNvPicPr preferRelativeResize="0"/>
          <p:nvPr/>
        </p:nvPicPr>
        <p:blipFill rotWithShape="1">
          <a:blip r:embed="rId3">
            <a:alphaModFix/>
          </a:blip>
          <a:srcRect b="10459" l="0" r="0" t="-10460"/>
          <a:stretch/>
        </p:blipFill>
        <p:spPr>
          <a:xfrm>
            <a:off x="365325" y="378250"/>
            <a:ext cx="3866700" cy="3866700"/>
          </a:xfrm>
          <a:prstGeom prst="ellipse">
            <a:avLst/>
          </a:prstGeom>
          <a:noFill/>
          <a:ln cap="flat" cmpd="sng" w="76200">
            <a:solidFill>
              <a:srgbClr val="00A4BD"/>
            </a:solidFill>
            <a:prstDash val="solid"/>
            <a:round/>
            <a:headEnd len="sm" w="sm" type="none"/>
            <a:tailEnd len="sm" w="sm" type="none"/>
          </a:ln>
        </p:spPr>
      </p:pic>
      <p:pic>
        <p:nvPicPr>
          <p:cNvPr id="540" name="Google Shape;540;p88"/>
          <p:cNvPicPr preferRelativeResize="0"/>
          <p:nvPr/>
        </p:nvPicPr>
        <p:blipFill rotWithShape="1">
          <a:blip r:embed="rId4">
            <a:alphaModFix/>
          </a:blip>
          <a:srcRect b="5340" l="-7390" r="7389" t="-5339"/>
          <a:stretch/>
        </p:blipFill>
        <p:spPr>
          <a:xfrm>
            <a:off x="4993525" y="378250"/>
            <a:ext cx="3866700" cy="3866700"/>
          </a:xfrm>
          <a:prstGeom prst="ellipse">
            <a:avLst/>
          </a:prstGeom>
          <a:noFill/>
          <a:ln cap="flat" cmpd="sng" w="76200">
            <a:solidFill>
              <a:srgbClr val="F68E5B"/>
            </a:solidFill>
            <a:prstDash val="solid"/>
            <a:round/>
            <a:headEnd len="sm" w="sm" type="none"/>
            <a:tailEnd len="sm" w="sm" type="none"/>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4" name="Shape 544"/>
        <p:cNvGrpSpPr/>
        <p:nvPr/>
      </p:nvGrpSpPr>
      <p:grpSpPr>
        <a:xfrm>
          <a:off x="0" y="0"/>
          <a:ext cx="0" cy="0"/>
          <a:chOff x="0" y="0"/>
          <a:chExt cx="0" cy="0"/>
        </a:xfrm>
      </p:grpSpPr>
      <p:sp>
        <p:nvSpPr>
          <p:cNvPr id="545" name="Google Shape;545;p89"/>
          <p:cNvSpPr txBox="1"/>
          <p:nvPr>
            <p:ph idx="4294967295" type="body"/>
          </p:nvPr>
        </p:nvSpPr>
        <p:spPr>
          <a:xfrm>
            <a:off x="732375" y="4410050"/>
            <a:ext cx="3132600" cy="675600"/>
          </a:xfrm>
          <a:prstGeom prst="rect">
            <a:avLst/>
          </a:prstGeom>
          <a:noFill/>
          <a:ln>
            <a:noFill/>
          </a:ln>
        </p:spPr>
        <p:txBody>
          <a:bodyPr anchorCtr="0" anchor="ctr" bIns="0" lIns="0" spcFirstLastPara="1" rIns="0" wrap="square" tIns="0">
            <a:noAutofit/>
          </a:bodyPr>
          <a:lstStyle/>
          <a:p>
            <a:pPr indent="0" lvl="0" marL="0" rtl="0" algn="ctr">
              <a:lnSpc>
                <a:spcPct val="115000"/>
              </a:lnSpc>
              <a:spcBef>
                <a:spcPts val="0"/>
              </a:spcBef>
              <a:spcAft>
                <a:spcPts val="1600"/>
              </a:spcAft>
              <a:buClr>
                <a:schemeClr val="dk1"/>
              </a:buClr>
              <a:buSzPts val="3000"/>
              <a:buFont typeface="Arial"/>
              <a:buNone/>
            </a:pPr>
            <a:r>
              <a:rPr lang="en">
                <a:solidFill>
                  <a:srgbClr val="00A4BD"/>
                </a:solidFill>
                <a:latin typeface="Avenir"/>
                <a:ea typeface="Avenir"/>
                <a:cs typeface="Avenir"/>
                <a:sym typeface="Avenir"/>
              </a:rPr>
              <a:t>They come back to your site and get quick answers from a rep via live chat...</a:t>
            </a:r>
            <a:endParaRPr>
              <a:solidFill>
                <a:srgbClr val="00A4BD"/>
              </a:solidFill>
              <a:latin typeface="Avenir"/>
              <a:ea typeface="Avenir"/>
              <a:cs typeface="Avenir"/>
              <a:sym typeface="Avenir"/>
            </a:endParaRPr>
          </a:p>
        </p:txBody>
      </p:sp>
      <p:cxnSp>
        <p:nvCxnSpPr>
          <p:cNvPr id="546" name="Google Shape;546;p89"/>
          <p:cNvCxnSpPr/>
          <p:nvPr/>
        </p:nvCxnSpPr>
        <p:spPr>
          <a:xfrm>
            <a:off x="4572000" y="762000"/>
            <a:ext cx="0" cy="5143500"/>
          </a:xfrm>
          <a:prstGeom prst="straightConnector1">
            <a:avLst/>
          </a:prstGeom>
          <a:noFill/>
          <a:ln cap="flat" cmpd="sng" w="9525">
            <a:solidFill>
              <a:schemeClr val="dk2"/>
            </a:solidFill>
            <a:prstDash val="dot"/>
            <a:round/>
            <a:headEnd len="med" w="med" type="none"/>
            <a:tailEnd len="med" w="med" type="none"/>
          </a:ln>
        </p:spPr>
      </p:cxnSp>
      <p:sp>
        <p:nvSpPr>
          <p:cNvPr id="547" name="Google Shape;547;p89"/>
          <p:cNvSpPr txBox="1"/>
          <p:nvPr>
            <p:ph idx="4294967295" type="body"/>
          </p:nvPr>
        </p:nvSpPr>
        <p:spPr>
          <a:xfrm>
            <a:off x="4793275" y="4425800"/>
            <a:ext cx="4267200" cy="644100"/>
          </a:xfrm>
          <a:prstGeom prst="rect">
            <a:avLst/>
          </a:prstGeom>
          <a:noFill/>
          <a:ln>
            <a:noFill/>
          </a:ln>
        </p:spPr>
        <p:txBody>
          <a:bodyPr anchorCtr="0" anchor="ctr" bIns="0" lIns="0" spcFirstLastPara="1" rIns="0" wrap="square" tIns="0">
            <a:noAutofit/>
          </a:bodyPr>
          <a:lstStyle/>
          <a:p>
            <a:pPr indent="0" lvl="0" marL="0" rtl="0" algn="ctr">
              <a:lnSpc>
                <a:spcPct val="115000"/>
              </a:lnSpc>
              <a:spcBef>
                <a:spcPts val="0"/>
              </a:spcBef>
              <a:spcAft>
                <a:spcPts val="1600"/>
              </a:spcAft>
              <a:buClr>
                <a:schemeClr val="dk1"/>
              </a:buClr>
              <a:buSzPts val="3000"/>
              <a:buFont typeface="Arial"/>
              <a:buNone/>
            </a:pPr>
            <a:r>
              <a:rPr lang="en">
                <a:solidFill>
                  <a:srgbClr val="F68E5B"/>
                </a:solidFill>
                <a:latin typeface="Avenir"/>
                <a:ea typeface="Avenir"/>
                <a:cs typeface="Avenir"/>
                <a:sym typeface="Avenir"/>
              </a:rPr>
              <a:t>… that was a breeze to set up in </a:t>
            </a:r>
            <a:br>
              <a:rPr lang="en">
                <a:solidFill>
                  <a:srgbClr val="F68E5B"/>
                </a:solidFill>
                <a:latin typeface="Avenir"/>
                <a:ea typeface="Avenir"/>
                <a:cs typeface="Avenir"/>
                <a:sym typeface="Avenir"/>
              </a:rPr>
            </a:br>
            <a:r>
              <a:rPr lang="en">
                <a:solidFill>
                  <a:srgbClr val="F68E5B"/>
                </a:solidFill>
                <a:latin typeface="Avenir"/>
                <a:ea typeface="Avenir"/>
                <a:cs typeface="Avenir"/>
                <a:sym typeface="Avenir"/>
              </a:rPr>
              <a:t>HubSpot’s conversations tool. </a:t>
            </a:r>
            <a:endParaRPr>
              <a:solidFill>
                <a:srgbClr val="F68E5B"/>
              </a:solidFill>
              <a:latin typeface="Avenir"/>
              <a:ea typeface="Avenir"/>
              <a:cs typeface="Avenir"/>
              <a:sym typeface="Avenir"/>
            </a:endParaRPr>
          </a:p>
        </p:txBody>
      </p:sp>
      <p:sp>
        <p:nvSpPr>
          <p:cNvPr id="548" name="Google Shape;548;p89"/>
          <p:cNvSpPr txBox="1"/>
          <p:nvPr/>
        </p:nvSpPr>
        <p:spPr>
          <a:xfrm>
            <a:off x="3124200" y="-1143000"/>
            <a:ext cx="3000000" cy="3000000"/>
          </a:xfrm>
          <a:prstGeom prst="rect">
            <a:avLst/>
          </a:prstGeom>
          <a:noFill/>
          <a:ln>
            <a:noFill/>
          </a:ln>
        </p:spPr>
        <p:txBody>
          <a:bodyPr anchorCtr="0" anchor="ctr" bIns="91425" lIns="91425" spcFirstLastPara="1" rIns="91425" wrap="square" tIns="91425">
            <a:noAutofit/>
          </a:bodyPr>
          <a:lstStyle/>
          <a:p>
            <a:pPr indent="0" lvl="0" marL="0" rtl="0" algn="ctr">
              <a:lnSpc>
                <a:spcPct val="70000"/>
              </a:lnSpc>
              <a:spcBef>
                <a:spcPts val="0"/>
              </a:spcBef>
              <a:spcAft>
                <a:spcPts val="0"/>
              </a:spcAft>
              <a:buNone/>
            </a:pPr>
            <a:r>
              <a:rPr lang="en" sz="1800">
                <a:solidFill>
                  <a:srgbClr val="425B77"/>
                </a:solidFill>
                <a:latin typeface="Avenir"/>
                <a:ea typeface="Avenir"/>
                <a:cs typeface="Avenir"/>
                <a:sym typeface="Avenir"/>
              </a:rPr>
              <a:t>Conversational </a:t>
            </a:r>
            <a:endParaRPr sz="1800">
              <a:solidFill>
                <a:srgbClr val="425B77"/>
              </a:solidFill>
              <a:latin typeface="Avenir"/>
              <a:ea typeface="Avenir"/>
              <a:cs typeface="Avenir"/>
              <a:sym typeface="Avenir"/>
            </a:endParaRPr>
          </a:p>
          <a:p>
            <a:pPr indent="0" lvl="0" marL="0" rtl="0" algn="ctr">
              <a:lnSpc>
                <a:spcPct val="70000"/>
              </a:lnSpc>
              <a:spcBef>
                <a:spcPts val="0"/>
              </a:spcBef>
              <a:spcAft>
                <a:spcPts val="0"/>
              </a:spcAft>
              <a:buNone/>
            </a:pPr>
            <a:r>
              <a:rPr lang="en" sz="1800">
                <a:solidFill>
                  <a:srgbClr val="425B77"/>
                </a:solidFill>
                <a:latin typeface="Avenir"/>
                <a:ea typeface="Avenir"/>
                <a:cs typeface="Avenir"/>
                <a:sym typeface="Avenir"/>
              </a:rPr>
              <a:t>Marketing</a:t>
            </a:r>
            <a:endParaRPr sz="1800"/>
          </a:p>
        </p:txBody>
      </p:sp>
      <p:pic>
        <p:nvPicPr>
          <p:cNvPr id="549" name="Google Shape;549;p89"/>
          <p:cNvPicPr preferRelativeResize="0"/>
          <p:nvPr/>
        </p:nvPicPr>
        <p:blipFill>
          <a:blip r:embed="rId3">
            <a:alphaModFix/>
          </a:blip>
          <a:stretch>
            <a:fillRect/>
          </a:stretch>
        </p:blipFill>
        <p:spPr>
          <a:xfrm>
            <a:off x="495225" y="605150"/>
            <a:ext cx="3606900" cy="3606900"/>
          </a:xfrm>
          <a:prstGeom prst="ellipse">
            <a:avLst/>
          </a:prstGeom>
          <a:noFill/>
          <a:ln cap="flat" cmpd="sng" w="76200">
            <a:solidFill>
              <a:srgbClr val="00A4BD"/>
            </a:solidFill>
            <a:prstDash val="solid"/>
            <a:round/>
            <a:headEnd len="sm" w="sm" type="none"/>
            <a:tailEnd len="sm" w="sm" type="none"/>
          </a:ln>
        </p:spPr>
      </p:pic>
      <p:pic>
        <p:nvPicPr>
          <p:cNvPr id="550" name="Google Shape;550;p89"/>
          <p:cNvPicPr preferRelativeResize="0"/>
          <p:nvPr/>
        </p:nvPicPr>
        <p:blipFill>
          <a:blip r:embed="rId4">
            <a:alphaModFix/>
          </a:blip>
          <a:stretch>
            <a:fillRect/>
          </a:stretch>
        </p:blipFill>
        <p:spPr>
          <a:xfrm>
            <a:off x="5123425" y="505050"/>
            <a:ext cx="3606900" cy="3606900"/>
          </a:xfrm>
          <a:prstGeom prst="ellipse">
            <a:avLst/>
          </a:prstGeom>
          <a:noFill/>
          <a:ln cap="flat" cmpd="sng" w="76200">
            <a:solidFill>
              <a:srgbClr val="F68E5B"/>
            </a:solidFill>
            <a:prstDash val="solid"/>
            <a:round/>
            <a:headEnd len="sm" w="sm" type="none"/>
            <a:tailEnd len="sm" w="sm" type="none"/>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4" name="Shape 554"/>
        <p:cNvGrpSpPr/>
        <p:nvPr/>
      </p:nvGrpSpPr>
      <p:grpSpPr>
        <a:xfrm>
          <a:off x="0" y="0"/>
          <a:ext cx="0" cy="0"/>
          <a:chOff x="0" y="0"/>
          <a:chExt cx="0" cy="0"/>
        </a:xfrm>
      </p:grpSpPr>
      <p:sp>
        <p:nvSpPr>
          <p:cNvPr id="555" name="Google Shape;555;p90"/>
          <p:cNvSpPr txBox="1"/>
          <p:nvPr>
            <p:ph idx="4294967295" type="body"/>
          </p:nvPr>
        </p:nvSpPr>
        <p:spPr>
          <a:xfrm>
            <a:off x="469425" y="4392350"/>
            <a:ext cx="3658500" cy="675600"/>
          </a:xfrm>
          <a:prstGeom prst="rect">
            <a:avLst/>
          </a:prstGeom>
          <a:noFill/>
          <a:ln>
            <a:noFill/>
          </a:ln>
        </p:spPr>
        <p:txBody>
          <a:bodyPr anchorCtr="0" anchor="ctr" bIns="0" lIns="0" spcFirstLastPara="1" rIns="0" wrap="square" tIns="0">
            <a:noAutofit/>
          </a:bodyPr>
          <a:lstStyle/>
          <a:p>
            <a:pPr indent="0" lvl="0" marL="0" rtl="0" algn="ctr">
              <a:lnSpc>
                <a:spcPct val="115000"/>
              </a:lnSpc>
              <a:spcBef>
                <a:spcPts val="0"/>
              </a:spcBef>
              <a:spcAft>
                <a:spcPts val="1600"/>
              </a:spcAft>
              <a:buClr>
                <a:schemeClr val="dk1"/>
              </a:buClr>
              <a:buSzPts val="3000"/>
              <a:buFont typeface="Arial"/>
              <a:buNone/>
            </a:pPr>
            <a:r>
              <a:rPr lang="en">
                <a:solidFill>
                  <a:srgbClr val="00A4BD"/>
                </a:solidFill>
                <a:latin typeface="Avenir"/>
                <a:ea typeface="Avenir"/>
                <a:cs typeface="Avenir"/>
                <a:sym typeface="Avenir"/>
              </a:rPr>
              <a:t>They enter into the sales process, and sales picks up right where marketing left off….</a:t>
            </a:r>
            <a:endParaRPr>
              <a:solidFill>
                <a:srgbClr val="00A4BD"/>
              </a:solidFill>
              <a:latin typeface="Avenir"/>
              <a:ea typeface="Avenir"/>
              <a:cs typeface="Avenir"/>
              <a:sym typeface="Avenir"/>
            </a:endParaRPr>
          </a:p>
        </p:txBody>
      </p:sp>
      <p:cxnSp>
        <p:nvCxnSpPr>
          <p:cNvPr id="556" name="Google Shape;556;p90"/>
          <p:cNvCxnSpPr/>
          <p:nvPr/>
        </p:nvCxnSpPr>
        <p:spPr>
          <a:xfrm>
            <a:off x="4572000" y="762000"/>
            <a:ext cx="0" cy="5143500"/>
          </a:xfrm>
          <a:prstGeom prst="straightConnector1">
            <a:avLst/>
          </a:prstGeom>
          <a:noFill/>
          <a:ln cap="flat" cmpd="sng" w="9525">
            <a:solidFill>
              <a:schemeClr val="dk2"/>
            </a:solidFill>
            <a:prstDash val="dot"/>
            <a:round/>
            <a:headEnd len="med" w="med" type="none"/>
            <a:tailEnd len="med" w="med" type="none"/>
          </a:ln>
        </p:spPr>
      </p:cxnSp>
      <p:sp>
        <p:nvSpPr>
          <p:cNvPr id="557" name="Google Shape;557;p90"/>
          <p:cNvSpPr txBox="1"/>
          <p:nvPr>
            <p:ph idx="4294967295" type="body"/>
          </p:nvPr>
        </p:nvSpPr>
        <p:spPr>
          <a:xfrm>
            <a:off x="4793275" y="4408100"/>
            <a:ext cx="4267200" cy="644100"/>
          </a:xfrm>
          <a:prstGeom prst="rect">
            <a:avLst/>
          </a:prstGeom>
          <a:noFill/>
          <a:ln>
            <a:noFill/>
          </a:ln>
        </p:spPr>
        <p:txBody>
          <a:bodyPr anchorCtr="0" anchor="ctr" bIns="0" lIns="0" spcFirstLastPara="1" rIns="0" wrap="square" tIns="0">
            <a:noAutofit/>
          </a:bodyPr>
          <a:lstStyle/>
          <a:p>
            <a:pPr indent="0" lvl="0" marL="0" rtl="0" algn="ctr">
              <a:lnSpc>
                <a:spcPct val="100000"/>
              </a:lnSpc>
              <a:spcBef>
                <a:spcPts val="0"/>
              </a:spcBef>
              <a:spcAft>
                <a:spcPts val="1600"/>
              </a:spcAft>
              <a:buClr>
                <a:schemeClr val="dk1"/>
              </a:buClr>
              <a:buSzPts val="3000"/>
              <a:buFont typeface="Arial"/>
              <a:buNone/>
            </a:pPr>
            <a:r>
              <a:rPr lang="en">
                <a:solidFill>
                  <a:srgbClr val="F68E5B"/>
                </a:solidFill>
                <a:latin typeface="Avenir"/>
                <a:ea typeface="Avenir"/>
                <a:cs typeface="Avenir"/>
                <a:sym typeface="Avenir"/>
              </a:rPr>
              <a:t>… with the full context of every interaction, on the contact timeline in HubSpot. </a:t>
            </a:r>
            <a:endParaRPr>
              <a:solidFill>
                <a:srgbClr val="F68E5B"/>
              </a:solidFill>
              <a:latin typeface="Avenir"/>
              <a:ea typeface="Avenir"/>
              <a:cs typeface="Avenir"/>
              <a:sym typeface="Avenir"/>
            </a:endParaRPr>
          </a:p>
        </p:txBody>
      </p:sp>
      <p:sp>
        <p:nvSpPr>
          <p:cNvPr id="558" name="Google Shape;558;p90"/>
          <p:cNvSpPr txBox="1"/>
          <p:nvPr/>
        </p:nvSpPr>
        <p:spPr>
          <a:xfrm>
            <a:off x="3048000" y="-1143000"/>
            <a:ext cx="3000000" cy="3000000"/>
          </a:xfrm>
          <a:prstGeom prst="rect">
            <a:avLst/>
          </a:prstGeom>
          <a:noFill/>
          <a:ln>
            <a:noFill/>
          </a:ln>
        </p:spPr>
        <p:txBody>
          <a:bodyPr anchorCtr="0" anchor="ctr" bIns="91425" lIns="91425" spcFirstLastPara="1" rIns="91425" wrap="square" tIns="91425">
            <a:noAutofit/>
          </a:bodyPr>
          <a:lstStyle/>
          <a:p>
            <a:pPr indent="0" lvl="0" marL="0" rtl="0" algn="ctr">
              <a:lnSpc>
                <a:spcPct val="70000"/>
              </a:lnSpc>
              <a:spcBef>
                <a:spcPts val="0"/>
              </a:spcBef>
              <a:spcAft>
                <a:spcPts val="0"/>
              </a:spcAft>
              <a:buNone/>
            </a:pPr>
            <a:r>
              <a:rPr lang="en" sz="1800">
                <a:solidFill>
                  <a:srgbClr val="425B77"/>
                </a:solidFill>
                <a:latin typeface="Avenir"/>
                <a:ea typeface="Avenir"/>
                <a:cs typeface="Avenir"/>
                <a:sym typeface="Avenir"/>
              </a:rPr>
              <a:t>CRM</a:t>
            </a:r>
            <a:endParaRPr sz="1800"/>
          </a:p>
        </p:txBody>
      </p:sp>
      <p:sp>
        <p:nvSpPr>
          <p:cNvPr id="559" name="Google Shape;559;p90"/>
          <p:cNvSpPr txBox="1"/>
          <p:nvPr/>
        </p:nvSpPr>
        <p:spPr>
          <a:xfrm>
            <a:off x="5384725" y="888125"/>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pic>
        <p:nvPicPr>
          <p:cNvPr id="560" name="Google Shape;560;p90"/>
          <p:cNvPicPr preferRelativeResize="0"/>
          <p:nvPr/>
        </p:nvPicPr>
        <p:blipFill>
          <a:blip r:embed="rId3">
            <a:alphaModFix/>
          </a:blip>
          <a:stretch>
            <a:fillRect/>
          </a:stretch>
        </p:blipFill>
        <p:spPr>
          <a:xfrm>
            <a:off x="469425" y="493800"/>
            <a:ext cx="3658500" cy="3658500"/>
          </a:xfrm>
          <a:prstGeom prst="ellipse">
            <a:avLst/>
          </a:prstGeom>
          <a:noFill/>
          <a:ln cap="flat" cmpd="sng" w="76200">
            <a:solidFill>
              <a:srgbClr val="00A4BD"/>
            </a:solidFill>
            <a:prstDash val="solid"/>
            <a:round/>
            <a:headEnd len="sm" w="sm" type="none"/>
            <a:tailEnd len="sm" w="sm" type="none"/>
          </a:ln>
        </p:spPr>
      </p:pic>
      <p:pic>
        <p:nvPicPr>
          <p:cNvPr id="561" name="Google Shape;561;p90"/>
          <p:cNvPicPr preferRelativeResize="0"/>
          <p:nvPr/>
        </p:nvPicPr>
        <p:blipFill>
          <a:blip r:embed="rId4">
            <a:alphaModFix/>
          </a:blip>
          <a:stretch>
            <a:fillRect/>
          </a:stretch>
        </p:blipFill>
        <p:spPr>
          <a:xfrm>
            <a:off x="5192850" y="289250"/>
            <a:ext cx="3658500" cy="3658500"/>
          </a:xfrm>
          <a:prstGeom prst="ellipse">
            <a:avLst/>
          </a:prstGeom>
          <a:noFill/>
          <a:ln cap="flat" cmpd="sng" w="76200">
            <a:solidFill>
              <a:srgbClr val="F68E5B"/>
            </a:solidFill>
            <a:prstDash val="solid"/>
            <a:round/>
            <a:headEnd len="sm" w="sm" type="none"/>
            <a:tailEnd len="sm" w="sm" type="none"/>
          </a:ln>
        </p:spPr>
      </p:pic>
      <p:pic>
        <p:nvPicPr>
          <p:cNvPr id="562" name="Google Shape;562;p90"/>
          <p:cNvPicPr preferRelativeResize="0"/>
          <p:nvPr/>
        </p:nvPicPr>
        <p:blipFill>
          <a:blip r:embed="rId5">
            <a:alphaModFix/>
          </a:blip>
          <a:stretch>
            <a:fillRect/>
          </a:stretch>
        </p:blipFill>
        <p:spPr>
          <a:xfrm>
            <a:off x="6755150" y="139300"/>
            <a:ext cx="2254051" cy="1494350"/>
          </a:xfrm>
          <a:prstGeom prst="rect">
            <a:avLst/>
          </a:prstGeom>
          <a:noFill/>
          <a:ln>
            <a:noFill/>
          </a:ln>
          <a:effectLst>
            <a:outerShdw blurRad="171450" rotWithShape="0" algn="bl" dir="5400000" dist="19050">
              <a:srgbClr val="000000">
                <a:alpha val="50000"/>
              </a:srgbClr>
            </a:outerShdw>
          </a:effectLst>
        </p:spPr>
      </p:pic>
      <p:sp>
        <p:nvSpPr>
          <p:cNvPr id="563" name="Google Shape;563;p90"/>
          <p:cNvSpPr txBox="1"/>
          <p:nvPr/>
        </p:nvSpPr>
        <p:spPr>
          <a:xfrm>
            <a:off x="4205900" y="3535049"/>
            <a:ext cx="5297100" cy="3000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1600"/>
              </a:spcAft>
              <a:buNone/>
            </a:pPr>
            <a:r>
              <a:rPr lang="en" sz="1300">
                <a:solidFill>
                  <a:srgbClr val="F68E5B"/>
                </a:solidFill>
                <a:latin typeface="Avenir"/>
                <a:ea typeface="Avenir"/>
                <a:cs typeface="Avenir"/>
                <a:sym typeface="Avenir"/>
              </a:rPr>
              <a:t>(and did we mention, HubSpot has sales tools too?)</a:t>
            </a:r>
            <a:endParaRPr/>
          </a:p>
        </p:txBody>
      </p:sp>
      <p:pic>
        <p:nvPicPr>
          <p:cNvPr id="564" name="Google Shape;564;p90"/>
          <p:cNvPicPr preferRelativeResize="0"/>
          <p:nvPr/>
        </p:nvPicPr>
        <p:blipFill>
          <a:blip r:embed="rId6">
            <a:alphaModFix/>
          </a:blip>
          <a:stretch>
            <a:fillRect/>
          </a:stretch>
        </p:blipFill>
        <p:spPr>
          <a:xfrm>
            <a:off x="4894749" y="1073750"/>
            <a:ext cx="2126387" cy="1407775"/>
          </a:xfrm>
          <a:prstGeom prst="rect">
            <a:avLst/>
          </a:prstGeom>
          <a:noFill/>
          <a:ln>
            <a:noFill/>
          </a:ln>
          <a:effectLst>
            <a:outerShdw blurRad="171450" rotWithShape="0" algn="bl" dir="5400000" dist="19050">
              <a:srgbClr val="000000">
                <a:alpha val="50000"/>
              </a:srgbClr>
            </a:outerShdw>
          </a:effectLst>
        </p:spPr>
      </p:pic>
      <p:pic>
        <p:nvPicPr>
          <p:cNvPr id="565" name="Google Shape;565;p90"/>
          <p:cNvPicPr preferRelativeResize="0"/>
          <p:nvPr/>
        </p:nvPicPr>
        <p:blipFill>
          <a:blip r:embed="rId7">
            <a:alphaModFix/>
          </a:blip>
          <a:stretch>
            <a:fillRect/>
          </a:stretch>
        </p:blipFill>
        <p:spPr>
          <a:xfrm>
            <a:off x="6790927" y="2134300"/>
            <a:ext cx="2182504" cy="1494351"/>
          </a:xfrm>
          <a:prstGeom prst="rect">
            <a:avLst/>
          </a:prstGeom>
          <a:noFill/>
          <a:ln>
            <a:noFill/>
          </a:ln>
          <a:effectLst>
            <a:outerShdw blurRad="171450" rotWithShape="0" algn="bl" dir="5400000" dist="19050">
              <a:srgbClr val="000000">
                <a:alpha val="50000"/>
              </a:srgbClr>
            </a:outerShdw>
          </a:effectLst>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9" name="Shape 569"/>
        <p:cNvGrpSpPr/>
        <p:nvPr/>
      </p:nvGrpSpPr>
      <p:grpSpPr>
        <a:xfrm>
          <a:off x="0" y="0"/>
          <a:ext cx="0" cy="0"/>
          <a:chOff x="0" y="0"/>
          <a:chExt cx="0" cy="0"/>
        </a:xfrm>
      </p:grpSpPr>
      <p:sp>
        <p:nvSpPr>
          <p:cNvPr id="570" name="Google Shape;570;p91"/>
          <p:cNvSpPr txBox="1"/>
          <p:nvPr>
            <p:ph idx="4294967295" type="body"/>
          </p:nvPr>
        </p:nvSpPr>
        <p:spPr>
          <a:xfrm>
            <a:off x="1571025" y="259825"/>
            <a:ext cx="2228100" cy="557100"/>
          </a:xfrm>
          <a:prstGeom prst="rect">
            <a:avLst/>
          </a:prstGeom>
          <a:noFill/>
          <a:ln>
            <a:noFill/>
          </a:ln>
        </p:spPr>
        <p:txBody>
          <a:bodyPr anchorCtr="0" anchor="b" bIns="0" lIns="0" spcFirstLastPara="1" rIns="0" wrap="square" tIns="0">
            <a:noAutofit/>
          </a:bodyPr>
          <a:lstStyle/>
          <a:p>
            <a:pPr indent="0" lvl="0" marL="0" marR="0" rtl="0" algn="ctr">
              <a:lnSpc>
                <a:spcPct val="70000"/>
              </a:lnSpc>
              <a:spcBef>
                <a:spcPts val="0"/>
              </a:spcBef>
              <a:spcAft>
                <a:spcPts val="0"/>
              </a:spcAft>
              <a:buClr>
                <a:srgbClr val="2D3E50"/>
              </a:buClr>
              <a:buSzPts val="3000"/>
              <a:buFont typeface="Arial"/>
              <a:buNone/>
            </a:pPr>
            <a:r>
              <a:rPr lang="en" sz="1800">
                <a:solidFill>
                  <a:srgbClr val="425B77"/>
                </a:solidFill>
                <a:latin typeface="Avenir"/>
                <a:ea typeface="Avenir"/>
                <a:cs typeface="Avenir"/>
                <a:sym typeface="Avenir"/>
              </a:rPr>
              <a:t>Hacked Together Tools</a:t>
            </a:r>
            <a:endParaRPr sz="1800">
              <a:solidFill>
                <a:srgbClr val="425B77"/>
              </a:solidFill>
              <a:latin typeface="Avenir"/>
              <a:ea typeface="Avenir"/>
              <a:cs typeface="Avenir"/>
              <a:sym typeface="Avenir"/>
            </a:endParaRPr>
          </a:p>
        </p:txBody>
      </p:sp>
      <p:sp>
        <p:nvSpPr>
          <p:cNvPr id="571" name="Google Shape;571;p91"/>
          <p:cNvSpPr txBox="1"/>
          <p:nvPr>
            <p:ph idx="4294967295" type="body"/>
          </p:nvPr>
        </p:nvSpPr>
        <p:spPr>
          <a:xfrm>
            <a:off x="5768925" y="259825"/>
            <a:ext cx="2366700" cy="557100"/>
          </a:xfrm>
          <a:prstGeom prst="rect">
            <a:avLst/>
          </a:prstGeom>
          <a:noFill/>
          <a:ln>
            <a:noFill/>
          </a:ln>
        </p:spPr>
        <p:txBody>
          <a:bodyPr anchorCtr="0" anchor="b" bIns="0" lIns="0" spcFirstLastPara="1" rIns="0" wrap="square" tIns="0">
            <a:noAutofit/>
          </a:bodyPr>
          <a:lstStyle/>
          <a:p>
            <a:pPr indent="0" lvl="0" marL="0" marR="0" rtl="0" algn="ctr">
              <a:lnSpc>
                <a:spcPct val="70000"/>
              </a:lnSpc>
              <a:spcBef>
                <a:spcPts val="0"/>
              </a:spcBef>
              <a:spcAft>
                <a:spcPts val="0"/>
              </a:spcAft>
              <a:buClr>
                <a:srgbClr val="2D3E50"/>
              </a:buClr>
              <a:buSzPts val="3000"/>
              <a:buFont typeface="Arial"/>
              <a:buNone/>
            </a:pPr>
            <a:r>
              <a:rPr lang="en" sz="1800">
                <a:solidFill>
                  <a:srgbClr val="425B77"/>
                </a:solidFill>
                <a:latin typeface="Avenir"/>
                <a:ea typeface="Avenir"/>
                <a:cs typeface="Avenir"/>
                <a:sym typeface="Avenir"/>
              </a:rPr>
              <a:t>Free Marketing Tools in HubSpot CRM</a:t>
            </a:r>
            <a:endParaRPr sz="1800">
              <a:solidFill>
                <a:srgbClr val="425B77"/>
              </a:solidFill>
              <a:latin typeface="Avenir"/>
              <a:ea typeface="Avenir"/>
              <a:cs typeface="Avenir"/>
              <a:sym typeface="Avenir"/>
            </a:endParaRPr>
          </a:p>
        </p:txBody>
      </p:sp>
      <p:cxnSp>
        <p:nvCxnSpPr>
          <p:cNvPr id="572" name="Google Shape;572;p91"/>
          <p:cNvCxnSpPr/>
          <p:nvPr/>
        </p:nvCxnSpPr>
        <p:spPr>
          <a:xfrm>
            <a:off x="4704775" y="513450"/>
            <a:ext cx="0" cy="4471500"/>
          </a:xfrm>
          <a:prstGeom prst="straightConnector1">
            <a:avLst/>
          </a:prstGeom>
          <a:noFill/>
          <a:ln cap="flat" cmpd="sng" w="9525">
            <a:solidFill>
              <a:schemeClr val="dk2"/>
            </a:solidFill>
            <a:prstDash val="dot"/>
            <a:round/>
            <a:headEnd len="med" w="med" type="none"/>
            <a:tailEnd len="med" w="med" type="none"/>
          </a:ln>
        </p:spPr>
      </p:cxnSp>
      <p:cxnSp>
        <p:nvCxnSpPr>
          <p:cNvPr id="573" name="Google Shape;573;p91"/>
          <p:cNvCxnSpPr/>
          <p:nvPr/>
        </p:nvCxnSpPr>
        <p:spPr>
          <a:xfrm>
            <a:off x="812125" y="980375"/>
            <a:ext cx="7635900" cy="0"/>
          </a:xfrm>
          <a:prstGeom prst="straightConnector1">
            <a:avLst/>
          </a:prstGeom>
          <a:noFill/>
          <a:ln cap="flat" cmpd="sng" w="9525">
            <a:solidFill>
              <a:schemeClr val="dk2"/>
            </a:solidFill>
            <a:prstDash val="dot"/>
            <a:round/>
            <a:headEnd len="med" w="med" type="none"/>
            <a:tailEnd len="med" w="med" type="none"/>
          </a:ln>
        </p:spPr>
      </p:cxnSp>
      <p:sp>
        <p:nvSpPr>
          <p:cNvPr id="574" name="Google Shape;574;p91"/>
          <p:cNvSpPr txBox="1"/>
          <p:nvPr/>
        </p:nvSpPr>
        <p:spPr>
          <a:xfrm>
            <a:off x="1303975" y="1533188"/>
            <a:ext cx="2976000" cy="501000"/>
          </a:xfrm>
          <a:prstGeom prst="rect">
            <a:avLst/>
          </a:prstGeom>
          <a:noFill/>
          <a:ln>
            <a:noFill/>
          </a:ln>
        </p:spPr>
        <p:txBody>
          <a:bodyPr anchorCtr="0" anchor="ctr" bIns="91425" lIns="91425" spcFirstLastPara="1" rIns="91425" wrap="square" tIns="91425">
            <a:noAutofit/>
          </a:bodyPr>
          <a:lstStyle/>
          <a:p>
            <a:pPr indent="0" lvl="0" marL="0" rtl="0" algn="ctr">
              <a:lnSpc>
                <a:spcPct val="70000"/>
              </a:lnSpc>
              <a:spcBef>
                <a:spcPts val="0"/>
              </a:spcBef>
              <a:spcAft>
                <a:spcPts val="0"/>
              </a:spcAft>
              <a:buNone/>
            </a:pPr>
            <a:r>
              <a:rPr lang="en" sz="1000">
                <a:solidFill>
                  <a:srgbClr val="425B77"/>
                </a:solidFill>
                <a:latin typeface="Avenir"/>
                <a:ea typeface="Avenir"/>
                <a:cs typeface="Avenir"/>
                <a:sym typeface="Avenir"/>
              </a:rPr>
              <a:t>Multiple databases. Imports, exports, and syncs.</a:t>
            </a:r>
            <a:endParaRPr sz="1000">
              <a:solidFill>
                <a:srgbClr val="425B77"/>
              </a:solidFill>
              <a:latin typeface="Avenir"/>
              <a:ea typeface="Avenir"/>
              <a:cs typeface="Avenir"/>
              <a:sym typeface="Avenir"/>
            </a:endParaRPr>
          </a:p>
        </p:txBody>
      </p:sp>
      <p:sp>
        <p:nvSpPr>
          <p:cNvPr id="575" name="Google Shape;575;p91"/>
          <p:cNvSpPr txBox="1"/>
          <p:nvPr/>
        </p:nvSpPr>
        <p:spPr>
          <a:xfrm>
            <a:off x="5424975" y="1533191"/>
            <a:ext cx="2498700" cy="501000"/>
          </a:xfrm>
          <a:prstGeom prst="rect">
            <a:avLst/>
          </a:prstGeom>
          <a:noFill/>
          <a:ln>
            <a:noFill/>
          </a:ln>
        </p:spPr>
        <p:txBody>
          <a:bodyPr anchorCtr="0" anchor="ctr" bIns="91425" lIns="91425" spcFirstLastPara="1" rIns="91425" wrap="square" tIns="91425">
            <a:noAutofit/>
          </a:bodyPr>
          <a:lstStyle/>
          <a:p>
            <a:pPr indent="0" lvl="0" marL="0" rtl="0" algn="ctr">
              <a:lnSpc>
                <a:spcPct val="70000"/>
              </a:lnSpc>
              <a:spcBef>
                <a:spcPts val="0"/>
              </a:spcBef>
              <a:spcAft>
                <a:spcPts val="0"/>
              </a:spcAft>
              <a:buNone/>
            </a:pPr>
            <a:r>
              <a:rPr lang="en" sz="1000">
                <a:solidFill>
                  <a:srgbClr val="425B77"/>
                </a:solidFill>
                <a:latin typeface="Avenir"/>
                <a:ea typeface="Avenir"/>
                <a:cs typeface="Avenir"/>
                <a:sym typeface="Avenir"/>
              </a:rPr>
              <a:t>One database.</a:t>
            </a:r>
            <a:endParaRPr sz="1000">
              <a:solidFill>
                <a:srgbClr val="425B77"/>
              </a:solidFill>
              <a:latin typeface="Avenir"/>
              <a:ea typeface="Avenir"/>
              <a:cs typeface="Avenir"/>
              <a:sym typeface="Avenir"/>
            </a:endParaRPr>
          </a:p>
        </p:txBody>
      </p:sp>
      <p:sp>
        <p:nvSpPr>
          <p:cNvPr id="576" name="Google Shape;576;p91"/>
          <p:cNvSpPr txBox="1"/>
          <p:nvPr/>
        </p:nvSpPr>
        <p:spPr>
          <a:xfrm>
            <a:off x="1418625" y="2075575"/>
            <a:ext cx="2498700" cy="501000"/>
          </a:xfrm>
          <a:prstGeom prst="rect">
            <a:avLst/>
          </a:prstGeom>
          <a:noFill/>
          <a:ln>
            <a:noFill/>
          </a:ln>
        </p:spPr>
        <p:txBody>
          <a:bodyPr anchorCtr="0" anchor="ctr" bIns="91425" lIns="91425" spcFirstLastPara="1" rIns="91425" wrap="square" tIns="91425">
            <a:noAutofit/>
          </a:bodyPr>
          <a:lstStyle/>
          <a:p>
            <a:pPr indent="0" lvl="0" marL="0" rtl="0" algn="ctr">
              <a:lnSpc>
                <a:spcPct val="70000"/>
              </a:lnSpc>
              <a:spcBef>
                <a:spcPts val="0"/>
              </a:spcBef>
              <a:spcAft>
                <a:spcPts val="0"/>
              </a:spcAft>
              <a:buNone/>
            </a:pPr>
            <a:r>
              <a:rPr lang="en" sz="1000">
                <a:solidFill>
                  <a:srgbClr val="425B77"/>
                </a:solidFill>
                <a:latin typeface="Avenir"/>
                <a:ea typeface="Avenir"/>
                <a:cs typeface="Avenir"/>
                <a:sym typeface="Avenir"/>
              </a:rPr>
              <a:t>Master list and basic segmentation</a:t>
            </a:r>
            <a:r>
              <a:rPr lang="en" sz="1000">
                <a:solidFill>
                  <a:srgbClr val="425B77"/>
                </a:solidFill>
                <a:latin typeface="Avenir"/>
                <a:ea typeface="Avenir"/>
                <a:cs typeface="Avenir"/>
                <a:sym typeface="Avenir"/>
              </a:rPr>
              <a:t>.</a:t>
            </a:r>
            <a:endParaRPr sz="1000">
              <a:solidFill>
                <a:srgbClr val="425B77"/>
              </a:solidFill>
              <a:latin typeface="Avenir"/>
              <a:ea typeface="Avenir"/>
              <a:cs typeface="Avenir"/>
              <a:sym typeface="Avenir"/>
            </a:endParaRPr>
          </a:p>
        </p:txBody>
      </p:sp>
      <p:sp>
        <p:nvSpPr>
          <p:cNvPr id="577" name="Google Shape;577;p91"/>
          <p:cNvSpPr txBox="1"/>
          <p:nvPr/>
        </p:nvSpPr>
        <p:spPr>
          <a:xfrm>
            <a:off x="5424975" y="2078825"/>
            <a:ext cx="2498700" cy="501000"/>
          </a:xfrm>
          <a:prstGeom prst="rect">
            <a:avLst/>
          </a:prstGeom>
          <a:noFill/>
          <a:ln>
            <a:noFill/>
          </a:ln>
        </p:spPr>
        <p:txBody>
          <a:bodyPr anchorCtr="0" anchor="ctr" bIns="91425" lIns="91425" spcFirstLastPara="1" rIns="91425" wrap="square" tIns="91425">
            <a:noAutofit/>
          </a:bodyPr>
          <a:lstStyle/>
          <a:p>
            <a:pPr indent="0" lvl="0" marL="0" rtl="0" algn="ctr">
              <a:lnSpc>
                <a:spcPct val="70000"/>
              </a:lnSpc>
              <a:spcBef>
                <a:spcPts val="0"/>
              </a:spcBef>
              <a:spcAft>
                <a:spcPts val="0"/>
              </a:spcAft>
              <a:buNone/>
            </a:pPr>
            <a:r>
              <a:rPr lang="en" sz="1000">
                <a:solidFill>
                  <a:srgbClr val="425B77"/>
                </a:solidFill>
                <a:latin typeface="Avenir"/>
                <a:ea typeface="Avenir"/>
                <a:cs typeface="Avenir"/>
                <a:sym typeface="Avenir"/>
              </a:rPr>
              <a:t>Contextual segmentation and personalization using CRM data and enterprise-grade web analytics.</a:t>
            </a:r>
            <a:endParaRPr sz="1000">
              <a:solidFill>
                <a:srgbClr val="425B77"/>
              </a:solidFill>
              <a:latin typeface="Avenir"/>
              <a:ea typeface="Avenir"/>
              <a:cs typeface="Avenir"/>
              <a:sym typeface="Avenir"/>
            </a:endParaRPr>
          </a:p>
        </p:txBody>
      </p:sp>
      <p:sp>
        <p:nvSpPr>
          <p:cNvPr id="578" name="Google Shape;578;p91"/>
          <p:cNvSpPr txBox="1"/>
          <p:nvPr/>
        </p:nvSpPr>
        <p:spPr>
          <a:xfrm>
            <a:off x="1418615" y="2617955"/>
            <a:ext cx="2498700" cy="501000"/>
          </a:xfrm>
          <a:prstGeom prst="rect">
            <a:avLst/>
          </a:prstGeom>
          <a:noFill/>
          <a:ln>
            <a:noFill/>
          </a:ln>
        </p:spPr>
        <p:txBody>
          <a:bodyPr anchorCtr="0" anchor="ctr" bIns="91425" lIns="91425" spcFirstLastPara="1" rIns="91425" wrap="square" tIns="91425">
            <a:noAutofit/>
          </a:bodyPr>
          <a:lstStyle/>
          <a:p>
            <a:pPr indent="0" lvl="0" marL="0" rtl="0" algn="ctr">
              <a:lnSpc>
                <a:spcPct val="70000"/>
              </a:lnSpc>
              <a:spcBef>
                <a:spcPts val="0"/>
              </a:spcBef>
              <a:spcAft>
                <a:spcPts val="0"/>
              </a:spcAft>
              <a:buNone/>
            </a:pPr>
            <a:r>
              <a:rPr lang="en" sz="1000">
                <a:solidFill>
                  <a:srgbClr val="425B77"/>
                </a:solidFill>
                <a:latin typeface="Avenir"/>
                <a:ea typeface="Avenir"/>
                <a:cs typeface="Avenir"/>
                <a:sym typeface="Avenir"/>
              </a:rPr>
              <a:t>Data is always out of date.</a:t>
            </a:r>
            <a:endParaRPr sz="1000">
              <a:solidFill>
                <a:srgbClr val="425B77"/>
              </a:solidFill>
              <a:latin typeface="Avenir"/>
              <a:ea typeface="Avenir"/>
              <a:cs typeface="Avenir"/>
              <a:sym typeface="Avenir"/>
            </a:endParaRPr>
          </a:p>
        </p:txBody>
      </p:sp>
      <p:sp>
        <p:nvSpPr>
          <p:cNvPr id="579" name="Google Shape;579;p91"/>
          <p:cNvSpPr txBox="1"/>
          <p:nvPr/>
        </p:nvSpPr>
        <p:spPr>
          <a:xfrm>
            <a:off x="5424975" y="2612225"/>
            <a:ext cx="2498700" cy="501000"/>
          </a:xfrm>
          <a:prstGeom prst="rect">
            <a:avLst/>
          </a:prstGeom>
          <a:noFill/>
          <a:ln>
            <a:noFill/>
          </a:ln>
        </p:spPr>
        <p:txBody>
          <a:bodyPr anchorCtr="0" anchor="ctr" bIns="91425" lIns="91425" spcFirstLastPara="1" rIns="91425" wrap="square" tIns="91425">
            <a:noAutofit/>
          </a:bodyPr>
          <a:lstStyle/>
          <a:p>
            <a:pPr indent="0" lvl="0" marL="0" rtl="0" algn="ctr">
              <a:lnSpc>
                <a:spcPct val="70000"/>
              </a:lnSpc>
              <a:spcBef>
                <a:spcPts val="0"/>
              </a:spcBef>
              <a:spcAft>
                <a:spcPts val="0"/>
              </a:spcAft>
              <a:buNone/>
            </a:pPr>
            <a:r>
              <a:rPr lang="en" sz="1000">
                <a:solidFill>
                  <a:srgbClr val="425B77"/>
                </a:solidFill>
                <a:latin typeface="Avenir"/>
                <a:ea typeface="Avenir"/>
                <a:cs typeface="Avenir"/>
                <a:sym typeface="Avenir"/>
              </a:rPr>
              <a:t>Data is always up to date.</a:t>
            </a:r>
            <a:endParaRPr sz="1000">
              <a:solidFill>
                <a:srgbClr val="425B77"/>
              </a:solidFill>
              <a:latin typeface="Avenir"/>
              <a:ea typeface="Avenir"/>
              <a:cs typeface="Avenir"/>
              <a:sym typeface="Avenir"/>
            </a:endParaRPr>
          </a:p>
        </p:txBody>
      </p:sp>
      <p:sp>
        <p:nvSpPr>
          <p:cNvPr id="580" name="Google Shape;580;p91"/>
          <p:cNvSpPr txBox="1"/>
          <p:nvPr/>
        </p:nvSpPr>
        <p:spPr>
          <a:xfrm>
            <a:off x="1418625" y="3218575"/>
            <a:ext cx="2498700" cy="501000"/>
          </a:xfrm>
          <a:prstGeom prst="rect">
            <a:avLst/>
          </a:prstGeom>
          <a:noFill/>
          <a:ln>
            <a:noFill/>
          </a:ln>
        </p:spPr>
        <p:txBody>
          <a:bodyPr anchorCtr="0" anchor="ctr" bIns="91425" lIns="91425" spcFirstLastPara="1" rIns="91425" wrap="square" tIns="91425">
            <a:noAutofit/>
          </a:bodyPr>
          <a:lstStyle/>
          <a:p>
            <a:pPr indent="0" lvl="0" marL="0" rtl="0" algn="ctr">
              <a:lnSpc>
                <a:spcPct val="70000"/>
              </a:lnSpc>
              <a:spcBef>
                <a:spcPts val="0"/>
              </a:spcBef>
              <a:spcAft>
                <a:spcPts val="0"/>
              </a:spcAft>
              <a:buNone/>
            </a:pPr>
            <a:r>
              <a:rPr lang="en" sz="1000">
                <a:solidFill>
                  <a:srgbClr val="425B77"/>
                </a:solidFill>
                <a:latin typeface="Avenir"/>
                <a:ea typeface="Avenir"/>
                <a:cs typeface="Avenir"/>
                <a:sym typeface="Avenir"/>
              </a:rPr>
              <a:t>Sales team lives somewhere else. </a:t>
            </a:r>
            <a:endParaRPr sz="1000">
              <a:solidFill>
                <a:srgbClr val="425B77"/>
              </a:solidFill>
              <a:latin typeface="Avenir"/>
              <a:ea typeface="Avenir"/>
              <a:cs typeface="Avenir"/>
              <a:sym typeface="Avenir"/>
            </a:endParaRPr>
          </a:p>
          <a:p>
            <a:pPr indent="0" lvl="0" marL="0" rtl="0" algn="ctr">
              <a:lnSpc>
                <a:spcPct val="70000"/>
              </a:lnSpc>
              <a:spcBef>
                <a:spcPts val="0"/>
              </a:spcBef>
              <a:spcAft>
                <a:spcPts val="0"/>
              </a:spcAft>
              <a:buNone/>
            </a:pPr>
            <a:r>
              <a:rPr lang="en" sz="1000">
                <a:solidFill>
                  <a:srgbClr val="425B77"/>
                </a:solidFill>
                <a:latin typeface="Avenir"/>
                <a:ea typeface="Avenir"/>
                <a:cs typeface="Avenir"/>
                <a:sym typeface="Avenir"/>
              </a:rPr>
              <a:t>No context.</a:t>
            </a:r>
            <a:endParaRPr sz="1000">
              <a:solidFill>
                <a:srgbClr val="425B77"/>
              </a:solidFill>
              <a:latin typeface="Avenir"/>
              <a:ea typeface="Avenir"/>
              <a:cs typeface="Avenir"/>
              <a:sym typeface="Avenir"/>
            </a:endParaRPr>
          </a:p>
        </p:txBody>
      </p:sp>
      <p:sp>
        <p:nvSpPr>
          <p:cNvPr id="581" name="Google Shape;581;p91"/>
          <p:cNvSpPr txBox="1"/>
          <p:nvPr/>
        </p:nvSpPr>
        <p:spPr>
          <a:xfrm>
            <a:off x="5424975" y="3221825"/>
            <a:ext cx="2498700" cy="501000"/>
          </a:xfrm>
          <a:prstGeom prst="rect">
            <a:avLst/>
          </a:prstGeom>
          <a:noFill/>
          <a:ln>
            <a:noFill/>
          </a:ln>
        </p:spPr>
        <p:txBody>
          <a:bodyPr anchorCtr="0" anchor="ctr" bIns="91425" lIns="91425" spcFirstLastPara="1" rIns="91425" wrap="square" tIns="91425">
            <a:noAutofit/>
          </a:bodyPr>
          <a:lstStyle/>
          <a:p>
            <a:pPr indent="0" lvl="0" marL="0" rtl="0" algn="ctr">
              <a:lnSpc>
                <a:spcPct val="70000"/>
              </a:lnSpc>
              <a:spcBef>
                <a:spcPts val="0"/>
              </a:spcBef>
              <a:spcAft>
                <a:spcPts val="0"/>
              </a:spcAft>
              <a:buNone/>
            </a:pPr>
            <a:r>
              <a:rPr lang="en" sz="1000">
                <a:solidFill>
                  <a:srgbClr val="425B77"/>
                </a:solidFill>
                <a:latin typeface="Avenir"/>
                <a:ea typeface="Avenir"/>
                <a:cs typeface="Avenir"/>
                <a:sym typeface="Avenir"/>
              </a:rPr>
              <a:t>Everyone lives in the same system.</a:t>
            </a:r>
            <a:endParaRPr sz="1000">
              <a:solidFill>
                <a:srgbClr val="425B77"/>
              </a:solidFill>
              <a:latin typeface="Avenir"/>
              <a:ea typeface="Avenir"/>
              <a:cs typeface="Avenir"/>
              <a:sym typeface="Avenir"/>
            </a:endParaRPr>
          </a:p>
          <a:p>
            <a:pPr indent="0" lvl="0" marL="0" rtl="0" algn="ctr">
              <a:lnSpc>
                <a:spcPct val="70000"/>
              </a:lnSpc>
              <a:spcBef>
                <a:spcPts val="0"/>
              </a:spcBef>
              <a:spcAft>
                <a:spcPts val="0"/>
              </a:spcAft>
              <a:buNone/>
            </a:pPr>
            <a:r>
              <a:rPr lang="en" sz="1000">
                <a:solidFill>
                  <a:srgbClr val="425B77"/>
                </a:solidFill>
                <a:latin typeface="Avenir"/>
                <a:ea typeface="Avenir"/>
                <a:cs typeface="Avenir"/>
                <a:sym typeface="Avenir"/>
              </a:rPr>
              <a:t>Shared context.</a:t>
            </a:r>
            <a:endParaRPr sz="1000">
              <a:solidFill>
                <a:srgbClr val="425B77"/>
              </a:solidFill>
              <a:latin typeface="Avenir"/>
              <a:ea typeface="Avenir"/>
              <a:cs typeface="Avenir"/>
              <a:sym typeface="Avenir"/>
            </a:endParaRPr>
          </a:p>
        </p:txBody>
      </p:sp>
      <p:sp>
        <p:nvSpPr>
          <p:cNvPr id="582" name="Google Shape;582;p91"/>
          <p:cNvSpPr txBox="1"/>
          <p:nvPr/>
        </p:nvSpPr>
        <p:spPr>
          <a:xfrm>
            <a:off x="1418625" y="3904375"/>
            <a:ext cx="2498700" cy="501000"/>
          </a:xfrm>
          <a:prstGeom prst="rect">
            <a:avLst/>
          </a:prstGeom>
          <a:noFill/>
          <a:ln>
            <a:noFill/>
          </a:ln>
        </p:spPr>
        <p:txBody>
          <a:bodyPr anchorCtr="0" anchor="ctr" bIns="91425" lIns="91425" spcFirstLastPara="1" rIns="91425" wrap="square" tIns="91425">
            <a:noAutofit/>
          </a:bodyPr>
          <a:lstStyle/>
          <a:p>
            <a:pPr indent="0" lvl="0" marL="0" rtl="0" algn="ctr">
              <a:lnSpc>
                <a:spcPct val="70000"/>
              </a:lnSpc>
              <a:spcBef>
                <a:spcPts val="0"/>
              </a:spcBef>
              <a:spcAft>
                <a:spcPts val="0"/>
              </a:spcAft>
              <a:buNone/>
            </a:pPr>
            <a:r>
              <a:rPr lang="en" sz="1000">
                <a:solidFill>
                  <a:srgbClr val="425B77"/>
                </a:solidFill>
                <a:latin typeface="Avenir"/>
                <a:ea typeface="Avenir"/>
                <a:cs typeface="Avenir"/>
                <a:sym typeface="Avenir"/>
              </a:rPr>
              <a:t>One channel (e.g. email).</a:t>
            </a:r>
            <a:endParaRPr sz="1000">
              <a:solidFill>
                <a:srgbClr val="425B77"/>
              </a:solidFill>
              <a:latin typeface="Avenir"/>
              <a:ea typeface="Avenir"/>
              <a:cs typeface="Avenir"/>
              <a:sym typeface="Avenir"/>
            </a:endParaRPr>
          </a:p>
        </p:txBody>
      </p:sp>
      <p:sp>
        <p:nvSpPr>
          <p:cNvPr id="583" name="Google Shape;583;p91"/>
          <p:cNvSpPr txBox="1"/>
          <p:nvPr/>
        </p:nvSpPr>
        <p:spPr>
          <a:xfrm>
            <a:off x="5424975" y="3904375"/>
            <a:ext cx="2710800" cy="501000"/>
          </a:xfrm>
          <a:prstGeom prst="rect">
            <a:avLst/>
          </a:prstGeom>
          <a:noFill/>
          <a:ln>
            <a:noFill/>
          </a:ln>
        </p:spPr>
        <p:txBody>
          <a:bodyPr anchorCtr="0" anchor="ctr" bIns="91425" lIns="91425" spcFirstLastPara="1" rIns="91425" wrap="square" tIns="91425">
            <a:noAutofit/>
          </a:bodyPr>
          <a:lstStyle/>
          <a:p>
            <a:pPr indent="0" lvl="0" marL="0" rtl="0" algn="ctr">
              <a:lnSpc>
                <a:spcPct val="70000"/>
              </a:lnSpc>
              <a:spcBef>
                <a:spcPts val="0"/>
              </a:spcBef>
              <a:spcAft>
                <a:spcPts val="0"/>
              </a:spcAft>
              <a:buNone/>
            </a:pPr>
            <a:r>
              <a:rPr lang="en" sz="1000">
                <a:solidFill>
                  <a:srgbClr val="425B77"/>
                </a:solidFill>
                <a:latin typeface="Avenir"/>
                <a:ea typeface="Avenir"/>
                <a:cs typeface="Avenir"/>
                <a:sym typeface="Avenir"/>
              </a:rPr>
              <a:t>All your communications. Email, calling, live chat, ads, Facebook Messenger, and more.</a:t>
            </a:r>
            <a:endParaRPr sz="1000">
              <a:solidFill>
                <a:srgbClr val="425B77"/>
              </a:solidFill>
              <a:latin typeface="Avenir"/>
              <a:ea typeface="Avenir"/>
              <a:cs typeface="Avenir"/>
              <a:sym typeface="Avenir"/>
            </a:endParaRPr>
          </a:p>
        </p:txBody>
      </p:sp>
      <p:sp>
        <p:nvSpPr>
          <p:cNvPr id="584" name="Google Shape;584;p91"/>
          <p:cNvSpPr txBox="1"/>
          <p:nvPr/>
        </p:nvSpPr>
        <p:spPr>
          <a:xfrm>
            <a:off x="1435725" y="4483946"/>
            <a:ext cx="2498700" cy="501000"/>
          </a:xfrm>
          <a:prstGeom prst="rect">
            <a:avLst/>
          </a:prstGeom>
          <a:noFill/>
          <a:ln>
            <a:noFill/>
          </a:ln>
        </p:spPr>
        <p:txBody>
          <a:bodyPr anchorCtr="0" anchor="ctr" bIns="91425" lIns="91425" spcFirstLastPara="1" rIns="91425" wrap="square" tIns="91425">
            <a:noAutofit/>
          </a:bodyPr>
          <a:lstStyle/>
          <a:p>
            <a:pPr indent="0" lvl="0" marL="0" rtl="0" algn="ctr">
              <a:lnSpc>
                <a:spcPct val="70000"/>
              </a:lnSpc>
              <a:spcBef>
                <a:spcPts val="0"/>
              </a:spcBef>
              <a:spcAft>
                <a:spcPts val="0"/>
              </a:spcAft>
              <a:buNone/>
            </a:pPr>
            <a:r>
              <a:rPr lang="en" sz="1000">
                <a:solidFill>
                  <a:srgbClr val="425B77"/>
                </a:solidFill>
                <a:latin typeface="Avenir"/>
                <a:ea typeface="Avenir"/>
                <a:cs typeface="Avenir"/>
                <a:sym typeface="Avenir"/>
              </a:rPr>
              <a:t>Grow out of it.</a:t>
            </a:r>
            <a:endParaRPr sz="1000">
              <a:solidFill>
                <a:srgbClr val="425B77"/>
              </a:solidFill>
              <a:latin typeface="Avenir"/>
              <a:ea typeface="Avenir"/>
              <a:cs typeface="Avenir"/>
              <a:sym typeface="Avenir"/>
            </a:endParaRPr>
          </a:p>
        </p:txBody>
      </p:sp>
      <p:sp>
        <p:nvSpPr>
          <p:cNvPr id="585" name="Google Shape;585;p91"/>
          <p:cNvSpPr txBox="1"/>
          <p:nvPr/>
        </p:nvSpPr>
        <p:spPr>
          <a:xfrm>
            <a:off x="5424975" y="4483946"/>
            <a:ext cx="2498700" cy="501000"/>
          </a:xfrm>
          <a:prstGeom prst="rect">
            <a:avLst/>
          </a:prstGeom>
          <a:noFill/>
          <a:ln>
            <a:noFill/>
          </a:ln>
        </p:spPr>
        <p:txBody>
          <a:bodyPr anchorCtr="0" anchor="ctr" bIns="91425" lIns="91425" spcFirstLastPara="1" rIns="91425" wrap="square" tIns="91425">
            <a:noAutofit/>
          </a:bodyPr>
          <a:lstStyle/>
          <a:p>
            <a:pPr indent="0" lvl="0" marL="0" rtl="0" algn="ctr">
              <a:lnSpc>
                <a:spcPct val="70000"/>
              </a:lnSpc>
              <a:spcBef>
                <a:spcPts val="0"/>
              </a:spcBef>
              <a:spcAft>
                <a:spcPts val="0"/>
              </a:spcAft>
              <a:buNone/>
            </a:pPr>
            <a:r>
              <a:rPr lang="en" sz="1000">
                <a:solidFill>
                  <a:srgbClr val="425B77"/>
                </a:solidFill>
                <a:latin typeface="Avenir"/>
                <a:ea typeface="Avenir"/>
                <a:cs typeface="Avenir"/>
                <a:sym typeface="Avenir"/>
              </a:rPr>
              <a:t>Grows with you.</a:t>
            </a:r>
            <a:endParaRPr sz="1000">
              <a:solidFill>
                <a:srgbClr val="425B77"/>
              </a:solidFill>
              <a:latin typeface="Avenir"/>
              <a:ea typeface="Avenir"/>
              <a:cs typeface="Avenir"/>
              <a:sym typeface="Avenir"/>
            </a:endParaRPr>
          </a:p>
        </p:txBody>
      </p:sp>
      <p:sp>
        <p:nvSpPr>
          <p:cNvPr id="586" name="Google Shape;586;p91"/>
          <p:cNvSpPr txBox="1"/>
          <p:nvPr/>
        </p:nvSpPr>
        <p:spPr>
          <a:xfrm>
            <a:off x="1303975" y="1074063"/>
            <a:ext cx="2976000" cy="501000"/>
          </a:xfrm>
          <a:prstGeom prst="rect">
            <a:avLst/>
          </a:prstGeom>
          <a:noFill/>
          <a:ln>
            <a:noFill/>
          </a:ln>
        </p:spPr>
        <p:txBody>
          <a:bodyPr anchorCtr="0" anchor="ctr" bIns="91425" lIns="91425" spcFirstLastPara="1" rIns="91425" wrap="square" tIns="91425">
            <a:noAutofit/>
          </a:bodyPr>
          <a:lstStyle/>
          <a:p>
            <a:pPr indent="0" lvl="0" marL="0" rtl="0" algn="ctr">
              <a:lnSpc>
                <a:spcPct val="70000"/>
              </a:lnSpc>
              <a:spcBef>
                <a:spcPts val="0"/>
              </a:spcBef>
              <a:spcAft>
                <a:spcPts val="0"/>
              </a:spcAft>
              <a:buNone/>
            </a:pPr>
            <a:r>
              <a:rPr lang="en" sz="1000">
                <a:solidFill>
                  <a:srgbClr val="425B77"/>
                </a:solidFill>
                <a:latin typeface="Avenir"/>
                <a:ea typeface="Avenir"/>
                <a:cs typeface="Avenir"/>
                <a:sym typeface="Avenir"/>
              </a:rPr>
              <a:t>Give time away.</a:t>
            </a:r>
            <a:endParaRPr sz="1000">
              <a:solidFill>
                <a:srgbClr val="425B77"/>
              </a:solidFill>
              <a:latin typeface="Avenir"/>
              <a:ea typeface="Avenir"/>
              <a:cs typeface="Avenir"/>
              <a:sym typeface="Avenir"/>
            </a:endParaRPr>
          </a:p>
        </p:txBody>
      </p:sp>
      <p:sp>
        <p:nvSpPr>
          <p:cNvPr id="587" name="Google Shape;587;p91"/>
          <p:cNvSpPr txBox="1"/>
          <p:nvPr/>
        </p:nvSpPr>
        <p:spPr>
          <a:xfrm>
            <a:off x="5186325" y="1045288"/>
            <a:ext cx="2976000" cy="501000"/>
          </a:xfrm>
          <a:prstGeom prst="rect">
            <a:avLst/>
          </a:prstGeom>
          <a:noFill/>
          <a:ln>
            <a:noFill/>
          </a:ln>
        </p:spPr>
        <p:txBody>
          <a:bodyPr anchorCtr="0" anchor="ctr" bIns="91425" lIns="91425" spcFirstLastPara="1" rIns="91425" wrap="square" tIns="91425">
            <a:noAutofit/>
          </a:bodyPr>
          <a:lstStyle/>
          <a:p>
            <a:pPr indent="0" lvl="0" marL="0" rtl="0" algn="ctr">
              <a:lnSpc>
                <a:spcPct val="70000"/>
              </a:lnSpc>
              <a:spcBef>
                <a:spcPts val="0"/>
              </a:spcBef>
              <a:spcAft>
                <a:spcPts val="0"/>
              </a:spcAft>
              <a:buNone/>
            </a:pPr>
            <a:r>
              <a:rPr lang="en" sz="1000">
                <a:solidFill>
                  <a:srgbClr val="425B77"/>
                </a:solidFill>
                <a:latin typeface="Avenir"/>
                <a:ea typeface="Avenir"/>
                <a:cs typeface="Avenir"/>
                <a:sym typeface="Avenir"/>
              </a:rPr>
              <a:t>Get time back.</a:t>
            </a:r>
            <a:endParaRPr sz="1000">
              <a:solidFill>
                <a:srgbClr val="425B77"/>
              </a:solidFill>
              <a:latin typeface="Avenir"/>
              <a:ea typeface="Avenir"/>
              <a:cs typeface="Avenir"/>
              <a:sym typeface="Aveni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1" name="Shape 591"/>
        <p:cNvGrpSpPr/>
        <p:nvPr/>
      </p:nvGrpSpPr>
      <p:grpSpPr>
        <a:xfrm>
          <a:off x="0" y="0"/>
          <a:ext cx="0" cy="0"/>
          <a:chOff x="0" y="0"/>
          <a:chExt cx="0" cy="0"/>
        </a:xfrm>
      </p:grpSpPr>
      <p:sp>
        <p:nvSpPr>
          <p:cNvPr id="592" name="Google Shape;592;p92"/>
          <p:cNvSpPr txBox="1"/>
          <p:nvPr>
            <p:ph type="title"/>
          </p:nvPr>
        </p:nvSpPr>
        <p:spPr>
          <a:xfrm>
            <a:off x="919500" y="1047100"/>
            <a:ext cx="7305000" cy="1781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500">
                <a:solidFill>
                  <a:srgbClr val="FF7A59"/>
                </a:solidFill>
              </a:rPr>
              <a:t>Ready to get started for free?</a:t>
            </a:r>
            <a:endParaRPr sz="3500">
              <a:solidFill>
                <a:srgbClr val="FF7A59"/>
              </a:solidFill>
            </a:endParaRPr>
          </a:p>
          <a:p>
            <a:pPr indent="0" lvl="0" marL="0" rtl="0" algn="ctr">
              <a:spcBef>
                <a:spcPts val="0"/>
              </a:spcBef>
              <a:spcAft>
                <a:spcPts val="0"/>
              </a:spcAft>
              <a:buNone/>
            </a:pPr>
            <a:r>
              <a:t/>
            </a:r>
            <a:endParaRPr sz="3500">
              <a:solidFill>
                <a:srgbClr val="FF7A59"/>
              </a:solidFill>
            </a:endParaRPr>
          </a:p>
          <a:p>
            <a:pPr indent="0" lvl="0" marL="0" rtl="0" algn="ctr">
              <a:spcBef>
                <a:spcPts val="0"/>
              </a:spcBef>
              <a:spcAft>
                <a:spcPts val="0"/>
              </a:spcAft>
              <a:buNone/>
            </a:pPr>
            <a:r>
              <a:rPr lang="en" sz="3500"/>
              <a:t>Try out</a:t>
            </a:r>
            <a:r>
              <a:rPr lang="en" sz="3500"/>
              <a:t> HubSpot’s free marketing tools</a:t>
            </a:r>
            <a:r>
              <a:rPr lang="en" sz="3500"/>
              <a:t> and see the power of having an all-in-one platform with a CRM at the center, built for the marketer.</a:t>
            </a:r>
            <a:endParaRPr sz="35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9" name="Shape 389"/>
        <p:cNvGrpSpPr/>
        <p:nvPr/>
      </p:nvGrpSpPr>
      <p:grpSpPr>
        <a:xfrm>
          <a:off x="0" y="0"/>
          <a:ext cx="0" cy="0"/>
          <a:chOff x="0" y="0"/>
          <a:chExt cx="0" cy="0"/>
        </a:xfrm>
      </p:grpSpPr>
      <p:sp>
        <p:nvSpPr>
          <p:cNvPr id="390" name="Google Shape;390;p66"/>
          <p:cNvSpPr txBox="1"/>
          <p:nvPr>
            <p:ph type="title"/>
          </p:nvPr>
        </p:nvSpPr>
        <p:spPr>
          <a:xfrm>
            <a:off x="1960650" y="1108375"/>
            <a:ext cx="5222700" cy="1123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With so many options, getting started has never been easier.</a:t>
            </a:r>
            <a:endParaRPr/>
          </a:p>
        </p:txBody>
      </p:sp>
      <p:cxnSp>
        <p:nvCxnSpPr>
          <p:cNvPr id="391" name="Google Shape;391;p66"/>
          <p:cNvCxnSpPr/>
          <p:nvPr/>
        </p:nvCxnSpPr>
        <p:spPr>
          <a:xfrm flipH="1" rot="10800000">
            <a:off x="1987525" y="2412825"/>
            <a:ext cx="5251800" cy="12000"/>
          </a:xfrm>
          <a:prstGeom prst="straightConnector1">
            <a:avLst/>
          </a:prstGeom>
          <a:noFill/>
          <a:ln cap="flat" cmpd="sng" w="9525">
            <a:solidFill>
              <a:srgbClr val="FF7A59"/>
            </a:solidFill>
            <a:prstDash val="solid"/>
            <a:round/>
            <a:headEnd len="med" w="med" type="none"/>
            <a:tailEnd len="med" w="med" type="none"/>
          </a:ln>
        </p:spPr>
      </p:cxnSp>
      <p:sp>
        <p:nvSpPr>
          <p:cNvPr id="392" name="Google Shape;392;p66"/>
          <p:cNvSpPr txBox="1"/>
          <p:nvPr>
            <p:ph type="title"/>
          </p:nvPr>
        </p:nvSpPr>
        <p:spPr>
          <a:xfrm>
            <a:off x="2002075" y="2605475"/>
            <a:ext cx="5222700" cy="1123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 but getting started </a:t>
            </a:r>
            <a:r>
              <a:rPr i="1" lang="en">
                <a:solidFill>
                  <a:srgbClr val="FF7A59"/>
                </a:solidFill>
              </a:rPr>
              <a:t>right</a:t>
            </a:r>
            <a:r>
              <a:rPr lang="en"/>
              <a:t> is tougher than ever.</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6" name="Shape 396"/>
        <p:cNvGrpSpPr/>
        <p:nvPr/>
      </p:nvGrpSpPr>
      <p:grpSpPr>
        <a:xfrm>
          <a:off x="0" y="0"/>
          <a:ext cx="0" cy="0"/>
          <a:chOff x="0" y="0"/>
          <a:chExt cx="0" cy="0"/>
        </a:xfrm>
      </p:grpSpPr>
      <p:sp>
        <p:nvSpPr>
          <p:cNvPr id="397" name="Google Shape;397;p67"/>
          <p:cNvSpPr txBox="1"/>
          <p:nvPr>
            <p:ph type="title"/>
          </p:nvPr>
        </p:nvSpPr>
        <p:spPr>
          <a:xfrm>
            <a:off x="1960650" y="1946575"/>
            <a:ext cx="5222700" cy="1123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Where do you even begin?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1" name="Shape 401"/>
        <p:cNvGrpSpPr/>
        <p:nvPr/>
      </p:nvGrpSpPr>
      <p:grpSpPr>
        <a:xfrm>
          <a:off x="0" y="0"/>
          <a:ext cx="0" cy="0"/>
          <a:chOff x="0" y="0"/>
          <a:chExt cx="0" cy="0"/>
        </a:xfrm>
      </p:grpSpPr>
      <p:sp>
        <p:nvSpPr>
          <p:cNvPr id="402" name="Google Shape;402;p68"/>
          <p:cNvSpPr txBox="1"/>
          <p:nvPr>
            <p:ph type="title"/>
          </p:nvPr>
        </p:nvSpPr>
        <p:spPr>
          <a:xfrm>
            <a:off x="454650" y="1440400"/>
            <a:ext cx="4568100" cy="2498400"/>
          </a:xfrm>
          <a:prstGeom prst="rect">
            <a:avLst/>
          </a:prstGeom>
        </p:spPr>
        <p:txBody>
          <a:bodyPr anchorCtr="0" anchor="t" bIns="91425" lIns="91425" spcFirstLastPara="1" rIns="91425" wrap="square" tIns="91425">
            <a:noAutofit/>
          </a:bodyPr>
          <a:lstStyle/>
          <a:p>
            <a:pPr indent="0" lvl="0" marL="0" rtl="0" algn="l">
              <a:lnSpc>
                <a:spcPct val="200000"/>
              </a:lnSpc>
              <a:spcBef>
                <a:spcPts val="0"/>
              </a:spcBef>
              <a:spcAft>
                <a:spcPts val="0"/>
              </a:spcAft>
              <a:buNone/>
            </a:pPr>
            <a:r>
              <a:rPr lang="en" sz="1200"/>
              <a:t>You know that you should send an email newsletter…</a:t>
            </a:r>
            <a:endParaRPr sz="1200"/>
          </a:p>
          <a:p>
            <a:pPr indent="0" lvl="0" marL="0" rtl="0" algn="l">
              <a:lnSpc>
                <a:spcPct val="200000"/>
              </a:lnSpc>
              <a:spcBef>
                <a:spcPts val="0"/>
              </a:spcBef>
              <a:spcAft>
                <a:spcPts val="0"/>
              </a:spcAft>
              <a:buNone/>
            </a:pPr>
            <a:r>
              <a:rPr lang="en" sz="1200"/>
              <a:t>You see ads everywhere, so you should try them too…</a:t>
            </a:r>
            <a:endParaRPr sz="1200"/>
          </a:p>
          <a:p>
            <a:pPr indent="0" lvl="0" marL="0" rtl="0" algn="l">
              <a:lnSpc>
                <a:spcPct val="200000"/>
              </a:lnSpc>
              <a:spcBef>
                <a:spcPts val="0"/>
              </a:spcBef>
              <a:spcAft>
                <a:spcPts val="0"/>
              </a:spcAft>
              <a:buNone/>
            </a:pPr>
            <a:r>
              <a:rPr lang="en" sz="1200"/>
              <a:t>You know that you need leads from your website…</a:t>
            </a:r>
            <a:endParaRPr sz="1200"/>
          </a:p>
          <a:p>
            <a:pPr indent="0" lvl="0" marL="0" rtl="0" algn="l">
              <a:lnSpc>
                <a:spcPct val="200000"/>
              </a:lnSpc>
              <a:spcBef>
                <a:spcPts val="0"/>
              </a:spcBef>
              <a:spcAft>
                <a:spcPts val="0"/>
              </a:spcAft>
              <a:buNone/>
            </a:pPr>
            <a:r>
              <a:rPr lang="en" sz="1200"/>
              <a:t>Live chat is the next big thing, right? Let’s test it out</a:t>
            </a:r>
            <a:r>
              <a:rPr lang="en" sz="1200"/>
              <a:t>…</a:t>
            </a:r>
            <a:endParaRPr sz="1200"/>
          </a:p>
          <a:p>
            <a:pPr indent="0" lvl="0" marL="0" rtl="0" algn="l">
              <a:lnSpc>
                <a:spcPct val="200000"/>
              </a:lnSpc>
              <a:spcBef>
                <a:spcPts val="0"/>
              </a:spcBef>
              <a:spcAft>
                <a:spcPts val="0"/>
              </a:spcAft>
              <a:buNone/>
            </a:pPr>
            <a:r>
              <a:rPr lang="en" sz="1200"/>
              <a:t>You have Facebook, but no way to engage buyers there…</a:t>
            </a:r>
            <a:endParaRPr sz="1200"/>
          </a:p>
          <a:p>
            <a:pPr indent="0" lvl="0" marL="0" rtl="0" algn="l">
              <a:lnSpc>
                <a:spcPct val="200000"/>
              </a:lnSpc>
              <a:spcBef>
                <a:spcPts val="0"/>
              </a:spcBef>
              <a:spcAft>
                <a:spcPts val="0"/>
              </a:spcAft>
              <a:buNone/>
            </a:pPr>
            <a:r>
              <a:rPr lang="en" sz="1200"/>
              <a:t>You have leads, but no way to track what they’re doing...</a:t>
            </a:r>
            <a:endParaRPr sz="1200"/>
          </a:p>
        </p:txBody>
      </p:sp>
      <p:sp>
        <p:nvSpPr>
          <p:cNvPr id="403" name="Google Shape;403;p68"/>
          <p:cNvSpPr txBox="1"/>
          <p:nvPr>
            <p:ph type="title"/>
          </p:nvPr>
        </p:nvSpPr>
        <p:spPr>
          <a:xfrm>
            <a:off x="4800600" y="1440400"/>
            <a:ext cx="4568100" cy="2498400"/>
          </a:xfrm>
          <a:prstGeom prst="rect">
            <a:avLst/>
          </a:prstGeom>
        </p:spPr>
        <p:txBody>
          <a:bodyPr anchorCtr="0" anchor="t" bIns="91425" lIns="91425" spcFirstLastPara="1" rIns="91425" wrap="square" tIns="91425">
            <a:noAutofit/>
          </a:bodyPr>
          <a:lstStyle/>
          <a:p>
            <a:pPr indent="0" lvl="0" marL="0" rtl="0" algn="l">
              <a:lnSpc>
                <a:spcPct val="200000"/>
              </a:lnSpc>
              <a:spcBef>
                <a:spcPts val="0"/>
              </a:spcBef>
              <a:spcAft>
                <a:spcPts val="0"/>
              </a:spcAft>
              <a:buNone/>
            </a:pPr>
            <a:r>
              <a:rPr lang="en" sz="1200">
                <a:solidFill>
                  <a:srgbClr val="FF7A59"/>
                </a:solidFill>
              </a:rPr>
              <a:t>So you sign up for an email marketing tool.</a:t>
            </a:r>
            <a:endParaRPr sz="1200">
              <a:solidFill>
                <a:srgbClr val="FF7A59"/>
              </a:solidFill>
            </a:endParaRPr>
          </a:p>
          <a:p>
            <a:pPr indent="0" lvl="0" marL="0" rtl="0" algn="l">
              <a:lnSpc>
                <a:spcPct val="200000"/>
              </a:lnSpc>
              <a:spcBef>
                <a:spcPts val="0"/>
              </a:spcBef>
              <a:spcAft>
                <a:spcPts val="0"/>
              </a:spcAft>
              <a:buNone/>
            </a:pPr>
            <a:r>
              <a:rPr lang="en" sz="1200">
                <a:solidFill>
                  <a:srgbClr val="FF7A59"/>
                </a:solidFill>
              </a:rPr>
              <a:t>So you sign up for ads </a:t>
            </a:r>
            <a:r>
              <a:rPr lang="en" sz="1200">
                <a:solidFill>
                  <a:srgbClr val="FF7A59"/>
                </a:solidFill>
              </a:rPr>
              <a:t>software</a:t>
            </a:r>
            <a:r>
              <a:rPr lang="en" sz="1200">
                <a:solidFill>
                  <a:srgbClr val="FF7A59"/>
                </a:solidFill>
              </a:rPr>
              <a:t>.</a:t>
            </a:r>
            <a:endParaRPr sz="1200">
              <a:solidFill>
                <a:srgbClr val="FF7A59"/>
              </a:solidFill>
            </a:endParaRPr>
          </a:p>
          <a:p>
            <a:pPr indent="0" lvl="0" marL="0" rtl="0" algn="l">
              <a:lnSpc>
                <a:spcPct val="200000"/>
              </a:lnSpc>
              <a:spcBef>
                <a:spcPts val="0"/>
              </a:spcBef>
              <a:spcAft>
                <a:spcPts val="0"/>
              </a:spcAft>
              <a:buNone/>
            </a:pPr>
            <a:r>
              <a:rPr lang="en" sz="1200">
                <a:solidFill>
                  <a:srgbClr val="FF7A59"/>
                </a:solidFill>
              </a:rPr>
              <a:t>So you sign up for a forms plugin. And a pop-up tool.</a:t>
            </a:r>
            <a:endParaRPr sz="1200">
              <a:solidFill>
                <a:srgbClr val="FF7A59"/>
              </a:solidFill>
            </a:endParaRPr>
          </a:p>
          <a:p>
            <a:pPr indent="0" lvl="0" marL="0" rtl="0" algn="l">
              <a:lnSpc>
                <a:spcPct val="200000"/>
              </a:lnSpc>
              <a:spcBef>
                <a:spcPts val="0"/>
              </a:spcBef>
              <a:spcAft>
                <a:spcPts val="0"/>
              </a:spcAft>
              <a:buNone/>
            </a:pPr>
            <a:r>
              <a:rPr lang="en" sz="1200">
                <a:solidFill>
                  <a:srgbClr val="FF7A59"/>
                </a:solidFill>
              </a:rPr>
              <a:t>So you sign up for live chat software.</a:t>
            </a:r>
            <a:endParaRPr sz="1200">
              <a:solidFill>
                <a:srgbClr val="FF7A59"/>
              </a:solidFill>
            </a:endParaRPr>
          </a:p>
          <a:p>
            <a:pPr indent="0" lvl="0" marL="0" rtl="0" algn="l">
              <a:lnSpc>
                <a:spcPct val="200000"/>
              </a:lnSpc>
              <a:spcBef>
                <a:spcPts val="0"/>
              </a:spcBef>
              <a:spcAft>
                <a:spcPts val="0"/>
              </a:spcAft>
              <a:buNone/>
            </a:pPr>
            <a:r>
              <a:rPr lang="en" sz="1200">
                <a:solidFill>
                  <a:srgbClr val="FF7A59"/>
                </a:solidFill>
              </a:rPr>
              <a:t>So you sign up for a social media messaging bot.</a:t>
            </a:r>
            <a:endParaRPr sz="1200">
              <a:solidFill>
                <a:srgbClr val="FF7A59"/>
              </a:solidFill>
            </a:endParaRPr>
          </a:p>
          <a:p>
            <a:pPr indent="0" lvl="0" marL="0" rtl="0" algn="l">
              <a:lnSpc>
                <a:spcPct val="200000"/>
              </a:lnSpc>
              <a:spcBef>
                <a:spcPts val="0"/>
              </a:spcBef>
              <a:spcAft>
                <a:spcPts val="0"/>
              </a:spcAft>
              <a:buNone/>
            </a:pPr>
            <a:r>
              <a:rPr lang="en" sz="1200">
                <a:solidFill>
                  <a:srgbClr val="FF7A59"/>
                </a:solidFill>
              </a:rPr>
              <a:t>So you sign up for a CRM. Or keep it in a spreadsheet.</a:t>
            </a:r>
            <a:endParaRPr sz="1200">
              <a:solidFill>
                <a:srgbClr val="FF7A59"/>
              </a:solidFill>
            </a:endParaRPr>
          </a:p>
        </p:txBody>
      </p:sp>
      <p:cxnSp>
        <p:nvCxnSpPr>
          <p:cNvPr id="404" name="Google Shape;404;p68"/>
          <p:cNvCxnSpPr/>
          <p:nvPr/>
        </p:nvCxnSpPr>
        <p:spPr>
          <a:xfrm>
            <a:off x="4629450" y="1042900"/>
            <a:ext cx="48300" cy="2915100"/>
          </a:xfrm>
          <a:prstGeom prst="straightConnector1">
            <a:avLst/>
          </a:prstGeom>
          <a:noFill/>
          <a:ln cap="flat" cmpd="sng" w="19050">
            <a:solidFill>
              <a:srgbClr val="0091B0"/>
            </a:solidFill>
            <a:prstDash val="solid"/>
            <a:round/>
            <a:headEnd len="med" w="med" type="none"/>
            <a:tailEnd len="med" w="med" type="non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8" name="Shape 408"/>
        <p:cNvGrpSpPr/>
        <p:nvPr/>
      </p:nvGrpSpPr>
      <p:grpSpPr>
        <a:xfrm>
          <a:off x="0" y="0"/>
          <a:ext cx="0" cy="0"/>
          <a:chOff x="0" y="0"/>
          <a:chExt cx="0" cy="0"/>
        </a:xfrm>
      </p:grpSpPr>
      <p:sp>
        <p:nvSpPr>
          <p:cNvPr id="409" name="Google Shape;409;p69"/>
          <p:cNvSpPr txBox="1"/>
          <p:nvPr>
            <p:ph type="title"/>
          </p:nvPr>
        </p:nvSpPr>
        <p:spPr>
          <a:xfrm>
            <a:off x="1631400" y="1681050"/>
            <a:ext cx="5881200" cy="1781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The problem with that approach: More tools means more time spent managing your tools. </a:t>
            </a:r>
            <a:r>
              <a:rPr lang="en">
                <a:solidFill>
                  <a:srgbClr val="FF7A59"/>
                </a:solidFill>
              </a:rPr>
              <a:t>A lot more.</a:t>
            </a:r>
            <a:endParaRPr>
              <a:solidFill>
                <a:srgbClr val="FF7A59"/>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3" name="Shape 413"/>
        <p:cNvGrpSpPr/>
        <p:nvPr/>
      </p:nvGrpSpPr>
      <p:grpSpPr>
        <a:xfrm>
          <a:off x="0" y="0"/>
          <a:ext cx="0" cy="0"/>
          <a:chOff x="0" y="0"/>
          <a:chExt cx="0" cy="0"/>
        </a:xfrm>
      </p:grpSpPr>
      <p:sp>
        <p:nvSpPr>
          <p:cNvPr id="414" name="Google Shape;414;p70"/>
          <p:cNvSpPr txBox="1"/>
          <p:nvPr>
            <p:ph type="title"/>
          </p:nvPr>
        </p:nvSpPr>
        <p:spPr>
          <a:xfrm>
            <a:off x="595475" y="1681050"/>
            <a:ext cx="3054300" cy="1781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Your to-do list goes from this:</a:t>
            </a:r>
            <a:endParaRPr>
              <a:solidFill>
                <a:srgbClr val="FF7A59"/>
              </a:solidFill>
            </a:endParaRPr>
          </a:p>
        </p:txBody>
      </p:sp>
      <p:sp>
        <p:nvSpPr>
          <p:cNvPr id="415" name="Google Shape;415;p70"/>
          <p:cNvSpPr txBox="1"/>
          <p:nvPr>
            <p:ph type="title"/>
          </p:nvPr>
        </p:nvSpPr>
        <p:spPr>
          <a:xfrm>
            <a:off x="4625525" y="1963450"/>
            <a:ext cx="3951000" cy="149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400"/>
              <a:t>I’ve got a website. How can I get leads from it?</a:t>
            </a:r>
            <a:endParaRPr sz="1400">
              <a:solidFill>
                <a:srgbClr val="FF7A59"/>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9" name="Shape 419"/>
        <p:cNvGrpSpPr/>
        <p:nvPr/>
      </p:nvGrpSpPr>
      <p:grpSpPr>
        <a:xfrm>
          <a:off x="0" y="0"/>
          <a:ext cx="0" cy="0"/>
          <a:chOff x="0" y="0"/>
          <a:chExt cx="0" cy="0"/>
        </a:xfrm>
      </p:grpSpPr>
      <p:sp>
        <p:nvSpPr>
          <p:cNvPr id="420" name="Google Shape;420;p71"/>
          <p:cNvSpPr txBox="1"/>
          <p:nvPr>
            <p:ph type="title"/>
          </p:nvPr>
        </p:nvSpPr>
        <p:spPr>
          <a:xfrm>
            <a:off x="595475" y="1681050"/>
            <a:ext cx="3054300" cy="1781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To this...</a:t>
            </a:r>
            <a:endParaRPr>
              <a:solidFill>
                <a:srgbClr val="FF7A59"/>
              </a:solidFill>
            </a:endParaRPr>
          </a:p>
        </p:txBody>
      </p:sp>
      <p:sp>
        <p:nvSpPr>
          <p:cNvPr id="421" name="Google Shape;421;p71"/>
          <p:cNvSpPr txBox="1"/>
          <p:nvPr>
            <p:ph type="title"/>
          </p:nvPr>
        </p:nvSpPr>
        <p:spPr>
          <a:xfrm>
            <a:off x="4191900" y="96375"/>
            <a:ext cx="4722000" cy="4974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n" sz="1400"/>
              <a:t>Sign up for an email tool</a:t>
            </a:r>
            <a:endParaRPr b="0" sz="1400"/>
          </a:p>
          <a:p>
            <a:pPr indent="0" lvl="0" marL="0" rtl="0" algn="l">
              <a:spcBef>
                <a:spcPts val="0"/>
              </a:spcBef>
              <a:spcAft>
                <a:spcPts val="0"/>
              </a:spcAft>
              <a:buNone/>
            </a:pPr>
            <a:r>
              <a:rPr b="0" lang="en" sz="1400"/>
              <a:t>Sign up for a forms plugin</a:t>
            </a:r>
            <a:endParaRPr b="0" sz="1400"/>
          </a:p>
          <a:p>
            <a:pPr indent="0" lvl="0" marL="0" rtl="0" algn="l">
              <a:spcBef>
                <a:spcPts val="0"/>
              </a:spcBef>
              <a:spcAft>
                <a:spcPts val="0"/>
              </a:spcAft>
              <a:buNone/>
            </a:pPr>
            <a:r>
              <a:rPr b="0" lang="en" sz="1400"/>
              <a:t>Sign up for Facebook Ads Tool</a:t>
            </a:r>
            <a:endParaRPr b="0" sz="1400"/>
          </a:p>
          <a:p>
            <a:pPr indent="0" lvl="0" marL="0" rtl="0" algn="l">
              <a:spcBef>
                <a:spcPts val="0"/>
              </a:spcBef>
              <a:spcAft>
                <a:spcPts val="0"/>
              </a:spcAft>
              <a:buNone/>
            </a:pPr>
            <a:r>
              <a:rPr b="0" lang="en" sz="1400"/>
              <a:t>Breathe</a:t>
            </a:r>
            <a:endParaRPr b="0" sz="1400"/>
          </a:p>
          <a:p>
            <a:pPr indent="0" lvl="0" marL="0" rtl="0" algn="l">
              <a:spcBef>
                <a:spcPts val="0"/>
              </a:spcBef>
              <a:spcAft>
                <a:spcPts val="0"/>
              </a:spcAft>
              <a:buNone/>
            </a:pPr>
            <a:r>
              <a:rPr b="0" lang="en" sz="1400"/>
              <a:t>Sign up for a scheduling app</a:t>
            </a:r>
            <a:endParaRPr b="0" sz="1400"/>
          </a:p>
          <a:p>
            <a:pPr indent="0" lvl="0" marL="0" rtl="0" algn="l">
              <a:spcBef>
                <a:spcPts val="0"/>
              </a:spcBef>
              <a:spcAft>
                <a:spcPts val="0"/>
              </a:spcAft>
              <a:buNone/>
            </a:pPr>
            <a:r>
              <a:rPr b="0" lang="en" sz="1400"/>
              <a:t>Sign up for a third party syncing tool</a:t>
            </a:r>
            <a:endParaRPr b="0" sz="1400"/>
          </a:p>
          <a:p>
            <a:pPr indent="0" lvl="0" marL="0" rtl="0" algn="l">
              <a:spcBef>
                <a:spcPts val="0"/>
              </a:spcBef>
              <a:spcAft>
                <a:spcPts val="0"/>
              </a:spcAft>
              <a:buNone/>
            </a:pPr>
            <a:r>
              <a:rPr b="0" lang="en" sz="1400"/>
              <a:t>Export code, and hack through HTML to add to website</a:t>
            </a:r>
            <a:endParaRPr b="0" sz="1400"/>
          </a:p>
          <a:p>
            <a:pPr indent="0" lvl="0" marL="0" rtl="0" algn="l">
              <a:spcBef>
                <a:spcPts val="0"/>
              </a:spcBef>
              <a:spcAft>
                <a:spcPts val="0"/>
              </a:spcAft>
              <a:buNone/>
            </a:pPr>
            <a:r>
              <a:rPr b="0" lang="en" sz="1400"/>
              <a:t>Google “how to style my forms” and learn enough CSS to be dangerous</a:t>
            </a:r>
            <a:endParaRPr b="0" sz="1400"/>
          </a:p>
          <a:p>
            <a:pPr indent="0" lvl="0" marL="0" rtl="0" algn="l">
              <a:spcBef>
                <a:spcPts val="0"/>
              </a:spcBef>
              <a:spcAft>
                <a:spcPts val="0"/>
              </a:spcAft>
              <a:buNone/>
            </a:pPr>
            <a:r>
              <a:rPr b="0" lang="en" sz="1400"/>
              <a:t>Write down your four new passwords</a:t>
            </a:r>
            <a:endParaRPr b="0" sz="1400"/>
          </a:p>
          <a:p>
            <a:pPr indent="0" lvl="0" marL="0" rtl="0" algn="l">
              <a:spcBef>
                <a:spcPts val="0"/>
              </a:spcBef>
              <a:spcAft>
                <a:spcPts val="0"/>
              </a:spcAft>
              <a:buNone/>
            </a:pPr>
            <a:r>
              <a:rPr b="0" lang="en" sz="1400"/>
              <a:t>Pay four bills</a:t>
            </a:r>
            <a:endParaRPr b="0" sz="1400"/>
          </a:p>
          <a:p>
            <a:pPr indent="0" lvl="0" marL="0" rtl="0" algn="l">
              <a:spcBef>
                <a:spcPts val="0"/>
              </a:spcBef>
              <a:spcAft>
                <a:spcPts val="0"/>
              </a:spcAft>
              <a:buNone/>
            </a:pPr>
            <a:r>
              <a:rPr b="0" lang="en" sz="1400"/>
              <a:t>Breathe</a:t>
            </a:r>
            <a:endParaRPr b="0" sz="1400"/>
          </a:p>
          <a:p>
            <a:pPr indent="0" lvl="0" marL="0" rtl="0" algn="l">
              <a:spcBef>
                <a:spcPts val="0"/>
              </a:spcBef>
              <a:spcAft>
                <a:spcPts val="0"/>
              </a:spcAft>
              <a:buNone/>
            </a:pPr>
            <a:r>
              <a:rPr b="0" lang="en" sz="1400"/>
              <a:t>Set up sync between forms plugin and CRM</a:t>
            </a:r>
            <a:endParaRPr b="0" sz="1400"/>
          </a:p>
          <a:p>
            <a:pPr indent="0" lvl="0" marL="0" rtl="0" algn="l">
              <a:spcBef>
                <a:spcPts val="0"/>
              </a:spcBef>
              <a:spcAft>
                <a:spcPts val="0"/>
              </a:spcAft>
              <a:buNone/>
            </a:pPr>
            <a:r>
              <a:rPr b="0" lang="en" sz="1400"/>
              <a:t>Set up sync between Facebook ads and CRM</a:t>
            </a:r>
            <a:endParaRPr b="0" sz="1400"/>
          </a:p>
          <a:p>
            <a:pPr indent="0" lvl="0" marL="0" rtl="0" algn="l">
              <a:spcBef>
                <a:spcPts val="0"/>
              </a:spcBef>
              <a:spcAft>
                <a:spcPts val="0"/>
              </a:spcAft>
              <a:buNone/>
            </a:pPr>
            <a:r>
              <a:rPr b="0" lang="en" sz="1400"/>
              <a:t>Set up sync between scheduling app and CRM</a:t>
            </a:r>
            <a:endParaRPr b="0" sz="1400"/>
          </a:p>
          <a:p>
            <a:pPr indent="0" lvl="0" marL="0" rtl="0" algn="l">
              <a:spcBef>
                <a:spcPts val="0"/>
              </a:spcBef>
              <a:spcAft>
                <a:spcPts val="0"/>
              </a:spcAft>
              <a:buNone/>
            </a:pPr>
            <a:r>
              <a:rPr b="0" lang="en" sz="1400"/>
              <a:t>Set up sync between email and CRM</a:t>
            </a:r>
            <a:endParaRPr b="0" sz="1400"/>
          </a:p>
          <a:p>
            <a:pPr indent="0" lvl="0" marL="0" rtl="0" algn="l">
              <a:spcBef>
                <a:spcPts val="0"/>
              </a:spcBef>
              <a:spcAft>
                <a:spcPts val="0"/>
              </a:spcAft>
              <a:buNone/>
            </a:pPr>
            <a:r>
              <a:rPr b="0" lang="en" sz="1400"/>
              <a:t>Set up sync between CRM and email</a:t>
            </a:r>
            <a:endParaRPr b="0" sz="1400"/>
          </a:p>
          <a:p>
            <a:pPr indent="0" lvl="0" marL="0" rtl="0" algn="l">
              <a:spcBef>
                <a:spcPts val="0"/>
              </a:spcBef>
              <a:spcAft>
                <a:spcPts val="0"/>
              </a:spcAft>
              <a:buNone/>
            </a:pPr>
            <a:r>
              <a:rPr b="0" lang="en" sz="1400"/>
              <a:t>Give up, because bidirectional syncs and field mappings are overwhelming</a:t>
            </a:r>
            <a:endParaRPr b="0" sz="1400"/>
          </a:p>
          <a:p>
            <a:pPr indent="0" lvl="0" marL="0" rtl="0" algn="l">
              <a:spcBef>
                <a:spcPts val="0"/>
              </a:spcBef>
              <a:spcAft>
                <a:spcPts val="0"/>
              </a:spcAft>
              <a:buNone/>
            </a:pPr>
            <a:r>
              <a:rPr b="0" lang="en" sz="1400"/>
              <a:t>Ask whether it’s all worth it</a:t>
            </a:r>
            <a:endParaRPr b="0" sz="1400"/>
          </a:p>
          <a:p>
            <a:pPr indent="0" lvl="0" marL="0" rtl="0" algn="l">
              <a:spcBef>
                <a:spcPts val="0"/>
              </a:spcBef>
              <a:spcAft>
                <a:spcPts val="0"/>
              </a:spcAft>
              <a:buNone/>
            </a:pPr>
            <a:r>
              <a:rPr b="0" lang="en" sz="1400"/>
              <a:t>Export list from CRM… Import to email tool</a:t>
            </a:r>
            <a:endParaRPr b="0" sz="1400"/>
          </a:p>
          <a:p>
            <a:pPr indent="0" lvl="0" marL="0" rtl="0" algn="l">
              <a:spcBef>
                <a:spcPts val="0"/>
              </a:spcBef>
              <a:spcAft>
                <a:spcPts val="0"/>
              </a:spcAft>
              <a:buNone/>
            </a:pPr>
            <a:r>
              <a:rPr b="0" lang="en" sz="1400"/>
              <a:t>Set up email… send email… export data</a:t>
            </a:r>
            <a:endParaRPr b="0" sz="1400"/>
          </a:p>
          <a:p>
            <a:pPr indent="0" lvl="0" marL="0" rtl="0" algn="l">
              <a:spcBef>
                <a:spcPts val="0"/>
              </a:spcBef>
              <a:spcAft>
                <a:spcPts val="0"/>
              </a:spcAft>
              <a:buNone/>
            </a:pPr>
            <a:r>
              <a:rPr b="0" lang="en" sz="1400"/>
              <a:t>Import data from email tool into CRM… repeat.</a:t>
            </a:r>
            <a:endParaRPr b="0" sz="14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5" name="Shape 425"/>
        <p:cNvGrpSpPr/>
        <p:nvPr/>
      </p:nvGrpSpPr>
      <p:grpSpPr>
        <a:xfrm>
          <a:off x="0" y="0"/>
          <a:ext cx="0" cy="0"/>
          <a:chOff x="0" y="0"/>
          <a:chExt cx="0" cy="0"/>
        </a:xfrm>
      </p:grpSpPr>
      <p:sp>
        <p:nvSpPr>
          <p:cNvPr id="426" name="Google Shape;426;p72"/>
          <p:cNvSpPr txBox="1"/>
          <p:nvPr>
            <p:ph type="title"/>
          </p:nvPr>
        </p:nvSpPr>
        <p:spPr>
          <a:xfrm>
            <a:off x="1631400" y="1681050"/>
            <a:ext cx="5881200" cy="1781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All of a sudden, you realize that you’re spending </a:t>
            </a:r>
            <a:r>
              <a:rPr lang="en">
                <a:solidFill>
                  <a:srgbClr val="FF7A59"/>
                </a:solidFill>
              </a:rPr>
              <a:t>more time managing tools and IT than actually marketing.</a:t>
            </a:r>
            <a:endParaRPr>
              <a:solidFill>
                <a:srgbClr val="FF7A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